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23"/>
  </p:notesMasterIdLst>
  <p:sldIdLst>
    <p:sldId id="260" r:id="rId2"/>
    <p:sldId id="256" r:id="rId3"/>
    <p:sldId id="274" r:id="rId4"/>
    <p:sldId id="275" r:id="rId5"/>
    <p:sldId id="257" r:id="rId6"/>
    <p:sldId id="258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2" r:id="rId19"/>
    <p:sldId id="277" r:id="rId20"/>
    <p:sldId id="276" r:id="rId21"/>
    <p:sldId id="27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4" Type="http://schemas.openxmlformats.org/officeDocument/2006/relationships/image" Target="../media/image40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svg"/><Relationship Id="rId1" Type="http://schemas.openxmlformats.org/officeDocument/2006/relationships/image" Target="../media/image52.png"/><Relationship Id="rId6" Type="http://schemas.openxmlformats.org/officeDocument/2006/relationships/image" Target="../media/image57.svg"/><Relationship Id="rId5" Type="http://schemas.openxmlformats.org/officeDocument/2006/relationships/image" Target="../media/image56.png"/><Relationship Id="rId4" Type="http://schemas.openxmlformats.org/officeDocument/2006/relationships/image" Target="../media/image55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svg"/><Relationship Id="rId1" Type="http://schemas.openxmlformats.org/officeDocument/2006/relationships/image" Target="../media/image60.png"/><Relationship Id="rId6" Type="http://schemas.openxmlformats.org/officeDocument/2006/relationships/image" Target="../media/image65.svg"/><Relationship Id="rId5" Type="http://schemas.openxmlformats.org/officeDocument/2006/relationships/image" Target="../media/image64.png"/><Relationship Id="rId4" Type="http://schemas.openxmlformats.org/officeDocument/2006/relationships/image" Target="../media/image63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7.svg"/><Relationship Id="rId1" Type="http://schemas.openxmlformats.org/officeDocument/2006/relationships/image" Target="../media/image56.png"/><Relationship Id="rId4" Type="http://schemas.openxmlformats.org/officeDocument/2006/relationships/image" Target="../media/image5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4" Type="http://schemas.openxmlformats.org/officeDocument/2006/relationships/image" Target="../media/image40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svg"/><Relationship Id="rId1" Type="http://schemas.openxmlformats.org/officeDocument/2006/relationships/image" Target="../media/image52.png"/><Relationship Id="rId6" Type="http://schemas.openxmlformats.org/officeDocument/2006/relationships/image" Target="../media/image57.svg"/><Relationship Id="rId5" Type="http://schemas.openxmlformats.org/officeDocument/2006/relationships/image" Target="../media/image56.png"/><Relationship Id="rId4" Type="http://schemas.openxmlformats.org/officeDocument/2006/relationships/image" Target="../media/image55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svg"/><Relationship Id="rId1" Type="http://schemas.openxmlformats.org/officeDocument/2006/relationships/image" Target="../media/image60.png"/><Relationship Id="rId6" Type="http://schemas.openxmlformats.org/officeDocument/2006/relationships/image" Target="../media/image65.svg"/><Relationship Id="rId5" Type="http://schemas.openxmlformats.org/officeDocument/2006/relationships/image" Target="../media/image64.png"/><Relationship Id="rId4" Type="http://schemas.openxmlformats.org/officeDocument/2006/relationships/image" Target="../media/image63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7.svg"/><Relationship Id="rId1" Type="http://schemas.openxmlformats.org/officeDocument/2006/relationships/image" Target="../media/image56.png"/><Relationship Id="rId4" Type="http://schemas.openxmlformats.org/officeDocument/2006/relationships/image" Target="../media/image5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C54147-8153-49C1-B3EC-532982230740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317DC99-31A8-4629-BB8A-7BE3E9E4D4A7}">
      <dgm:prSet/>
      <dgm:spPr/>
      <dgm:t>
        <a:bodyPr/>
        <a:lstStyle/>
        <a:p>
          <a:endParaRPr lang="en-US" dirty="0"/>
        </a:p>
      </dgm:t>
    </dgm:pt>
    <dgm:pt modelId="{FA5D5D2C-60FB-46D5-BD1F-A313D89A2FE2}" type="parTrans" cxnId="{66FF33A6-8F5F-4790-9C4D-7538078D1CEB}">
      <dgm:prSet/>
      <dgm:spPr/>
      <dgm:t>
        <a:bodyPr/>
        <a:lstStyle/>
        <a:p>
          <a:endParaRPr lang="en-US"/>
        </a:p>
      </dgm:t>
    </dgm:pt>
    <dgm:pt modelId="{C3B48D12-E092-4399-99C7-BF1FC70CB0E1}" type="sibTrans" cxnId="{66FF33A6-8F5F-4790-9C4D-7538078D1CEB}">
      <dgm:prSet/>
      <dgm:spPr/>
      <dgm:t>
        <a:bodyPr/>
        <a:lstStyle/>
        <a:p>
          <a:endParaRPr lang="en-US"/>
        </a:p>
      </dgm:t>
    </dgm:pt>
    <dgm:pt modelId="{C003B687-E1AC-4263-A549-C303E4E2FD48}">
      <dgm:prSet/>
      <dgm:spPr/>
      <dgm:t>
        <a:bodyPr/>
        <a:lstStyle/>
        <a:p>
          <a:endParaRPr lang="en-US" dirty="0"/>
        </a:p>
      </dgm:t>
    </dgm:pt>
    <dgm:pt modelId="{6640E7DA-45F5-4D90-9BC8-A54BA0ECE48D}" type="parTrans" cxnId="{3D464EA6-DCB8-4A0F-A094-3E2E0F5FB766}">
      <dgm:prSet/>
      <dgm:spPr/>
      <dgm:t>
        <a:bodyPr/>
        <a:lstStyle/>
        <a:p>
          <a:endParaRPr lang="en-US"/>
        </a:p>
      </dgm:t>
    </dgm:pt>
    <dgm:pt modelId="{D9D6915D-C6EE-4D9F-A851-4BA33B026D4F}" type="sibTrans" cxnId="{3D464EA6-DCB8-4A0F-A094-3E2E0F5FB766}">
      <dgm:prSet/>
      <dgm:spPr/>
      <dgm:t>
        <a:bodyPr/>
        <a:lstStyle/>
        <a:p>
          <a:endParaRPr lang="en-US"/>
        </a:p>
      </dgm:t>
    </dgm:pt>
    <dgm:pt modelId="{25B37A63-3CDC-4BED-99AE-AEF1A0693D59}">
      <dgm:prSet/>
      <dgm:spPr/>
      <dgm:t>
        <a:bodyPr/>
        <a:lstStyle/>
        <a:p>
          <a:endParaRPr lang="en-US" dirty="0"/>
        </a:p>
      </dgm:t>
    </dgm:pt>
    <dgm:pt modelId="{FF1E0446-73B5-45C0-8175-E9118D0F5708}" type="parTrans" cxnId="{60537484-E272-4805-9DB6-F11AEF9AE875}">
      <dgm:prSet/>
      <dgm:spPr/>
      <dgm:t>
        <a:bodyPr/>
        <a:lstStyle/>
        <a:p>
          <a:endParaRPr lang="en-US"/>
        </a:p>
      </dgm:t>
    </dgm:pt>
    <dgm:pt modelId="{60E49EA5-9CB8-49C1-9676-268F781B6F39}" type="sibTrans" cxnId="{60537484-E272-4805-9DB6-F11AEF9AE875}">
      <dgm:prSet/>
      <dgm:spPr/>
      <dgm:t>
        <a:bodyPr/>
        <a:lstStyle/>
        <a:p>
          <a:endParaRPr lang="en-US"/>
        </a:p>
      </dgm:t>
    </dgm:pt>
    <dgm:pt modelId="{5F81CE67-97DC-43DB-B60C-C18F1F3945E5}">
      <dgm:prSet/>
      <dgm:spPr/>
      <dgm:t>
        <a:bodyPr/>
        <a:lstStyle/>
        <a:p>
          <a:endParaRPr lang="en-US" dirty="0"/>
        </a:p>
      </dgm:t>
    </dgm:pt>
    <dgm:pt modelId="{B9C55F9B-E184-4BCD-AACC-F1B4AB7FF579}" type="sibTrans" cxnId="{83E0B80D-8FD7-4DA7-B5C5-51F6D25EE7B5}">
      <dgm:prSet/>
      <dgm:spPr/>
      <dgm:t>
        <a:bodyPr/>
        <a:lstStyle/>
        <a:p>
          <a:endParaRPr lang="en-US"/>
        </a:p>
      </dgm:t>
    </dgm:pt>
    <dgm:pt modelId="{B35464F5-BE06-41B5-BC91-394AA4293DCA}" type="parTrans" cxnId="{83E0B80D-8FD7-4DA7-B5C5-51F6D25EE7B5}">
      <dgm:prSet/>
      <dgm:spPr/>
      <dgm:t>
        <a:bodyPr/>
        <a:lstStyle/>
        <a:p>
          <a:endParaRPr lang="en-US"/>
        </a:p>
      </dgm:t>
    </dgm:pt>
    <dgm:pt modelId="{BD1CDA3A-55F7-4D52-B931-FFEAFB9D8EEC}" type="pres">
      <dgm:prSet presAssocID="{4DC54147-8153-49C1-B3EC-532982230740}" presName="vert0" presStyleCnt="0">
        <dgm:presLayoutVars>
          <dgm:dir/>
          <dgm:animOne val="branch"/>
          <dgm:animLvl val="lvl"/>
        </dgm:presLayoutVars>
      </dgm:prSet>
      <dgm:spPr/>
    </dgm:pt>
    <dgm:pt modelId="{DFBA1DF8-2EF0-4B3D-80C0-57E2FF713C9C}" type="pres">
      <dgm:prSet presAssocID="{4317DC99-31A8-4629-BB8A-7BE3E9E4D4A7}" presName="thickLine" presStyleLbl="alignNode1" presStyleIdx="0" presStyleCnt="4"/>
      <dgm:spPr/>
    </dgm:pt>
    <dgm:pt modelId="{27FCF866-106C-4936-A0DC-8637FECA6562}" type="pres">
      <dgm:prSet presAssocID="{4317DC99-31A8-4629-BB8A-7BE3E9E4D4A7}" presName="horz1" presStyleCnt="0"/>
      <dgm:spPr/>
    </dgm:pt>
    <dgm:pt modelId="{72388CAB-948D-49C6-B99B-F4287EEA2513}" type="pres">
      <dgm:prSet presAssocID="{4317DC99-31A8-4629-BB8A-7BE3E9E4D4A7}" presName="tx1" presStyleLbl="revTx" presStyleIdx="0" presStyleCnt="4" custFlipVert="1" custScaleY="95578"/>
      <dgm:spPr/>
    </dgm:pt>
    <dgm:pt modelId="{8E430947-317F-45D5-960E-99412947B4C5}" type="pres">
      <dgm:prSet presAssocID="{4317DC99-31A8-4629-BB8A-7BE3E9E4D4A7}" presName="vert1" presStyleCnt="0"/>
      <dgm:spPr/>
    </dgm:pt>
    <dgm:pt modelId="{85DC7893-DADF-4400-86F4-FB86B0ED506A}" type="pres">
      <dgm:prSet presAssocID="{C003B687-E1AC-4263-A549-C303E4E2FD48}" presName="thickLine" presStyleLbl="alignNode1" presStyleIdx="1" presStyleCnt="4"/>
      <dgm:spPr/>
    </dgm:pt>
    <dgm:pt modelId="{7F2CA1D6-EFFA-4A25-954A-6E9DA6D6F0B7}" type="pres">
      <dgm:prSet presAssocID="{C003B687-E1AC-4263-A549-C303E4E2FD48}" presName="horz1" presStyleCnt="0"/>
      <dgm:spPr/>
    </dgm:pt>
    <dgm:pt modelId="{ECB398B1-C9B2-4147-A359-FD49371F9826}" type="pres">
      <dgm:prSet presAssocID="{C003B687-E1AC-4263-A549-C303E4E2FD48}" presName="tx1" presStyleLbl="revTx" presStyleIdx="1" presStyleCnt="4"/>
      <dgm:spPr/>
    </dgm:pt>
    <dgm:pt modelId="{582C3B11-812D-4B2E-8B72-E9387DAE0703}" type="pres">
      <dgm:prSet presAssocID="{C003B687-E1AC-4263-A549-C303E4E2FD48}" presName="vert1" presStyleCnt="0"/>
      <dgm:spPr/>
    </dgm:pt>
    <dgm:pt modelId="{3B27BC33-CBD2-4BEB-B373-A9AE16140B04}" type="pres">
      <dgm:prSet presAssocID="{25B37A63-3CDC-4BED-99AE-AEF1A0693D59}" presName="thickLine" presStyleLbl="alignNode1" presStyleIdx="2" presStyleCnt="4"/>
      <dgm:spPr/>
    </dgm:pt>
    <dgm:pt modelId="{EB9C0FC6-9A3B-4EF3-8BD5-44972E60EE88}" type="pres">
      <dgm:prSet presAssocID="{25B37A63-3CDC-4BED-99AE-AEF1A0693D59}" presName="horz1" presStyleCnt="0"/>
      <dgm:spPr/>
    </dgm:pt>
    <dgm:pt modelId="{A74BDB6B-A442-42CD-8280-A7E643819B5C}" type="pres">
      <dgm:prSet presAssocID="{25B37A63-3CDC-4BED-99AE-AEF1A0693D59}" presName="tx1" presStyleLbl="revTx" presStyleIdx="2" presStyleCnt="4"/>
      <dgm:spPr/>
    </dgm:pt>
    <dgm:pt modelId="{2B1E4B7C-0696-418C-A56B-D2AAD23B116E}" type="pres">
      <dgm:prSet presAssocID="{25B37A63-3CDC-4BED-99AE-AEF1A0693D59}" presName="vert1" presStyleCnt="0"/>
      <dgm:spPr/>
    </dgm:pt>
    <dgm:pt modelId="{83D17C49-F89E-4FDB-82B3-3B176EB132D0}" type="pres">
      <dgm:prSet presAssocID="{5F81CE67-97DC-43DB-B60C-C18F1F3945E5}" presName="thickLine" presStyleLbl="alignNode1" presStyleIdx="3" presStyleCnt="4"/>
      <dgm:spPr/>
    </dgm:pt>
    <dgm:pt modelId="{94CE3E0C-3CDE-4B5D-BE1A-EB9E242E6C9C}" type="pres">
      <dgm:prSet presAssocID="{5F81CE67-97DC-43DB-B60C-C18F1F3945E5}" presName="horz1" presStyleCnt="0"/>
      <dgm:spPr/>
    </dgm:pt>
    <dgm:pt modelId="{4DBF5FA6-492A-417F-B8AC-EA3FB3AAB3A2}" type="pres">
      <dgm:prSet presAssocID="{5F81CE67-97DC-43DB-B60C-C18F1F3945E5}" presName="tx1" presStyleLbl="revTx" presStyleIdx="3" presStyleCnt="4"/>
      <dgm:spPr/>
    </dgm:pt>
    <dgm:pt modelId="{2E13C2F9-4403-46FD-8505-904AC2DD7005}" type="pres">
      <dgm:prSet presAssocID="{5F81CE67-97DC-43DB-B60C-C18F1F3945E5}" presName="vert1" presStyleCnt="0"/>
      <dgm:spPr/>
    </dgm:pt>
  </dgm:ptLst>
  <dgm:cxnLst>
    <dgm:cxn modelId="{83E0B80D-8FD7-4DA7-B5C5-51F6D25EE7B5}" srcId="{4DC54147-8153-49C1-B3EC-532982230740}" destId="{5F81CE67-97DC-43DB-B60C-C18F1F3945E5}" srcOrd="3" destOrd="0" parTransId="{B35464F5-BE06-41B5-BC91-394AA4293DCA}" sibTransId="{B9C55F9B-E184-4BCD-AACC-F1B4AB7FF579}"/>
    <dgm:cxn modelId="{AFDA4D1C-AB8F-45ED-A53E-D8303F637A7D}" type="presOf" srcId="{5F81CE67-97DC-43DB-B60C-C18F1F3945E5}" destId="{4DBF5FA6-492A-417F-B8AC-EA3FB3AAB3A2}" srcOrd="0" destOrd="0" presId="urn:microsoft.com/office/officeart/2008/layout/LinedList"/>
    <dgm:cxn modelId="{FACF6B33-4FCD-41D1-81B0-ACDA88DD7A6B}" type="presOf" srcId="{4DC54147-8153-49C1-B3EC-532982230740}" destId="{BD1CDA3A-55F7-4D52-B931-FFEAFB9D8EEC}" srcOrd="0" destOrd="0" presId="urn:microsoft.com/office/officeart/2008/layout/LinedList"/>
    <dgm:cxn modelId="{FAAFF83B-BFE5-4EB9-8F8B-50B046C186A4}" type="presOf" srcId="{25B37A63-3CDC-4BED-99AE-AEF1A0693D59}" destId="{A74BDB6B-A442-42CD-8280-A7E643819B5C}" srcOrd="0" destOrd="0" presId="urn:microsoft.com/office/officeart/2008/layout/LinedList"/>
    <dgm:cxn modelId="{D2AC0B43-A7A2-495F-8B47-0049599570AC}" type="presOf" srcId="{4317DC99-31A8-4629-BB8A-7BE3E9E4D4A7}" destId="{72388CAB-948D-49C6-B99B-F4287EEA2513}" srcOrd="0" destOrd="0" presId="urn:microsoft.com/office/officeart/2008/layout/LinedList"/>
    <dgm:cxn modelId="{60537484-E272-4805-9DB6-F11AEF9AE875}" srcId="{4DC54147-8153-49C1-B3EC-532982230740}" destId="{25B37A63-3CDC-4BED-99AE-AEF1A0693D59}" srcOrd="2" destOrd="0" parTransId="{FF1E0446-73B5-45C0-8175-E9118D0F5708}" sibTransId="{60E49EA5-9CB8-49C1-9676-268F781B6F39}"/>
    <dgm:cxn modelId="{66FF33A6-8F5F-4790-9C4D-7538078D1CEB}" srcId="{4DC54147-8153-49C1-B3EC-532982230740}" destId="{4317DC99-31A8-4629-BB8A-7BE3E9E4D4A7}" srcOrd="0" destOrd="0" parTransId="{FA5D5D2C-60FB-46D5-BD1F-A313D89A2FE2}" sibTransId="{C3B48D12-E092-4399-99C7-BF1FC70CB0E1}"/>
    <dgm:cxn modelId="{3D464EA6-DCB8-4A0F-A094-3E2E0F5FB766}" srcId="{4DC54147-8153-49C1-B3EC-532982230740}" destId="{C003B687-E1AC-4263-A549-C303E4E2FD48}" srcOrd="1" destOrd="0" parTransId="{6640E7DA-45F5-4D90-9BC8-A54BA0ECE48D}" sibTransId="{D9D6915D-C6EE-4D9F-A851-4BA33B026D4F}"/>
    <dgm:cxn modelId="{B9E238B9-1967-4FAA-8F12-D0E52300111E}" type="presOf" srcId="{C003B687-E1AC-4263-A549-C303E4E2FD48}" destId="{ECB398B1-C9B2-4147-A359-FD49371F9826}" srcOrd="0" destOrd="0" presId="urn:microsoft.com/office/officeart/2008/layout/LinedList"/>
    <dgm:cxn modelId="{063AE037-7DF9-4764-A03A-F9A5A46C2594}" type="presParOf" srcId="{BD1CDA3A-55F7-4D52-B931-FFEAFB9D8EEC}" destId="{DFBA1DF8-2EF0-4B3D-80C0-57E2FF713C9C}" srcOrd="0" destOrd="0" presId="urn:microsoft.com/office/officeart/2008/layout/LinedList"/>
    <dgm:cxn modelId="{D271E247-047D-4813-A0BF-E5253DA7AA5F}" type="presParOf" srcId="{BD1CDA3A-55F7-4D52-B931-FFEAFB9D8EEC}" destId="{27FCF866-106C-4936-A0DC-8637FECA6562}" srcOrd="1" destOrd="0" presId="urn:microsoft.com/office/officeart/2008/layout/LinedList"/>
    <dgm:cxn modelId="{87E63B4E-7954-48AE-A38B-81DCC3261CB3}" type="presParOf" srcId="{27FCF866-106C-4936-A0DC-8637FECA6562}" destId="{72388CAB-948D-49C6-B99B-F4287EEA2513}" srcOrd="0" destOrd="0" presId="urn:microsoft.com/office/officeart/2008/layout/LinedList"/>
    <dgm:cxn modelId="{4ECC56E7-4D3B-4F06-B1E3-0984A90B120E}" type="presParOf" srcId="{27FCF866-106C-4936-A0DC-8637FECA6562}" destId="{8E430947-317F-45D5-960E-99412947B4C5}" srcOrd="1" destOrd="0" presId="urn:microsoft.com/office/officeart/2008/layout/LinedList"/>
    <dgm:cxn modelId="{7814B4BF-7B3F-4099-B9B7-9424055885CE}" type="presParOf" srcId="{BD1CDA3A-55F7-4D52-B931-FFEAFB9D8EEC}" destId="{85DC7893-DADF-4400-86F4-FB86B0ED506A}" srcOrd="2" destOrd="0" presId="urn:microsoft.com/office/officeart/2008/layout/LinedList"/>
    <dgm:cxn modelId="{92CD1808-05D5-4EA3-B786-5282D6F8E93D}" type="presParOf" srcId="{BD1CDA3A-55F7-4D52-B931-FFEAFB9D8EEC}" destId="{7F2CA1D6-EFFA-4A25-954A-6E9DA6D6F0B7}" srcOrd="3" destOrd="0" presId="urn:microsoft.com/office/officeart/2008/layout/LinedList"/>
    <dgm:cxn modelId="{A4B42829-9115-42BB-9514-A9525567E763}" type="presParOf" srcId="{7F2CA1D6-EFFA-4A25-954A-6E9DA6D6F0B7}" destId="{ECB398B1-C9B2-4147-A359-FD49371F9826}" srcOrd="0" destOrd="0" presId="urn:microsoft.com/office/officeart/2008/layout/LinedList"/>
    <dgm:cxn modelId="{BEF6A65D-214A-462C-BBF3-F1D07B142D46}" type="presParOf" srcId="{7F2CA1D6-EFFA-4A25-954A-6E9DA6D6F0B7}" destId="{582C3B11-812D-4B2E-8B72-E9387DAE0703}" srcOrd="1" destOrd="0" presId="urn:microsoft.com/office/officeart/2008/layout/LinedList"/>
    <dgm:cxn modelId="{ACF09C3C-3800-44E0-87A7-BE14CD573544}" type="presParOf" srcId="{BD1CDA3A-55F7-4D52-B931-FFEAFB9D8EEC}" destId="{3B27BC33-CBD2-4BEB-B373-A9AE16140B04}" srcOrd="4" destOrd="0" presId="urn:microsoft.com/office/officeart/2008/layout/LinedList"/>
    <dgm:cxn modelId="{C99F7A90-0FEF-44E7-B8FD-5CF94A53CADA}" type="presParOf" srcId="{BD1CDA3A-55F7-4D52-B931-FFEAFB9D8EEC}" destId="{EB9C0FC6-9A3B-4EF3-8BD5-44972E60EE88}" srcOrd="5" destOrd="0" presId="urn:microsoft.com/office/officeart/2008/layout/LinedList"/>
    <dgm:cxn modelId="{4432A097-DC63-43E3-A0C0-DC1AA8B12D60}" type="presParOf" srcId="{EB9C0FC6-9A3B-4EF3-8BD5-44972E60EE88}" destId="{A74BDB6B-A442-42CD-8280-A7E643819B5C}" srcOrd="0" destOrd="0" presId="urn:microsoft.com/office/officeart/2008/layout/LinedList"/>
    <dgm:cxn modelId="{C6BF7F69-9EA8-4FB0-9D13-F2BAE7F128AC}" type="presParOf" srcId="{EB9C0FC6-9A3B-4EF3-8BD5-44972E60EE88}" destId="{2B1E4B7C-0696-418C-A56B-D2AAD23B116E}" srcOrd="1" destOrd="0" presId="urn:microsoft.com/office/officeart/2008/layout/LinedList"/>
    <dgm:cxn modelId="{2A65317F-2CDB-4868-A033-5AF1C8CC4FB5}" type="presParOf" srcId="{BD1CDA3A-55F7-4D52-B931-FFEAFB9D8EEC}" destId="{83D17C49-F89E-4FDB-82B3-3B176EB132D0}" srcOrd="6" destOrd="0" presId="urn:microsoft.com/office/officeart/2008/layout/LinedList"/>
    <dgm:cxn modelId="{BE336FDE-F7AD-4E29-932A-ADAAAA9C3B52}" type="presParOf" srcId="{BD1CDA3A-55F7-4D52-B931-FFEAFB9D8EEC}" destId="{94CE3E0C-3CDE-4B5D-BE1A-EB9E242E6C9C}" srcOrd="7" destOrd="0" presId="urn:microsoft.com/office/officeart/2008/layout/LinedList"/>
    <dgm:cxn modelId="{80FD031F-1309-4167-93F3-B3817BE24F11}" type="presParOf" srcId="{94CE3E0C-3CDE-4B5D-BE1A-EB9E242E6C9C}" destId="{4DBF5FA6-492A-417F-B8AC-EA3FB3AAB3A2}" srcOrd="0" destOrd="0" presId="urn:microsoft.com/office/officeart/2008/layout/LinedList"/>
    <dgm:cxn modelId="{11F109E1-C8AA-4BB6-8AAE-A3C1C37AC019}" type="presParOf" srcId="{94CE3E0C-3CDE-4B5D-BE1A-EB9E242E6C9C}" destId="{2E13C2F9-4403-46FD-8505-904AC2DD700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43A7A2-D1A4-46DD-9929-633B0CB7BEA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C9600B3C-1434-4710-9785-930B89480656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3C580F5D-FA10-49D8-8A54-70C3753FDCE2}" type="parTrans" cxnId="{DC9D54DB-9EC7-45D1-91A1-2B983B17F0B3}">
      <dgm:prSet/>
      <dgm:spPr/>
      <dgm:t>
        <a:bodyPr/>
        <a:lstStyle/>
        <a:p>
          <a:endParaRPr lang="en-US"/>
        </a:p>
      </dgm:t>
    </dgm:pt>
    <dgm:pt modelId="{32D5CDE2-E340-4349-8F7F-29157CC962CD}" type="sibTrans" cxnId="{DC9D54DB-9EC7-45D1-91A1-2B983B17F0B3}">
      <dgm:prSet/>
      <dgm:spPr/>
      <dgm:t>
        <a:bodyPr/>
        <a:lstStyle/>
        <a:p>
          <a:endParaRPr lang="en-US"/>
        </a:p>
      </dgm:t>
    </dgm:pt>
    <dgm:pt modelId="{1257012F-2017-491D-85EB-C2EFFD86EA8B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FA0A7A2E-A3FC-4D72-B08E-1A206BFEEA2F}" type="parTrans" cxnId="{3F071D2C-3D62-4956-8E68-1ECB63ED37C5}">
      <dgm:prSet/>
      <dgm:spPr/>
      <dgm:t>
        <a:bodyPr/>
        <a:lstStyle/>
        <a:p>
          <a:endParaRPr lang="en-US"/>
        </a:p>
      </dgm:t>
    </dgm:pt>
    <dgm:pt modelId="{B7AA82BC-8A84-437A-93A8-F0DC4BB82014}" type="sibTrans" cxnId="{3F071D2C-3D62-4956-8E68-1ECB63ED37C5}">
      <dgm:prSet/>
      <dgm:spPr/>
      <dgm:t>
        <a:bodyPr/>
        <a:lstStyle/>
        <a:p>
          <a:endParaRPr lang="en-US"/>
        </a:p>
      </dgm:t>
    </dgm:pt>
    <dgm:pt modelId="{502CA2D7-FDAD-4591-9DA6-0C9A3C81CD71}" type="pres">
      <dgm:prSet presAssocID="{4243A7A2-D1A4-46DD-9929-633B0CB7BEA0}" presName="root" presStyleCnt="0">
        <dgm:presLayoutVars>
          <dgm:dir/>
          <dgm:resizeHandles val="exact"/>
        </dgm:presLayoutVars>
      </dgm:prSet>
      <dgm:spPr/>
    </dgm:pt>
    <dgm:pt modelId="{0A2D5E0C-0A4D-4FB2-A6C1-4A2104876BD0}" type="pres">
      <dgm:prSet presAssocID="{C9600B3C-1434-4710-9785-930B89480656}" presName="compNode" presStyleCnt="0"/>
      <dgm:spPr/>
    </dgm:pt>
    <dgm:pt modelId="{59FBD5C7-BB52-415F-8A1F-2A57FB9D754B}" type="pres">
      <dgm:prSet presAssocID="{C9600B3C-1434-4710-9785-930B89480656}" presName="bgRect" presStyleLbl="bgShp" presStyleIdx="0" presStyleCnt="2" custLinFactNeighborX="566" custLinFactNeighborY="204"/>
      <dgm:spPr/>
    </dgm:pt>
    <dgm:pt modelId="{76C2589D-08B3-4899-BBA1-212EB7682D3B}" type="pres">
      <dgm:prSet presAssocID="{C9600B3C-1434-4710-9785-930B89480656}" presName="iconRect" presStyleLbl="node1" presStyleIdx="0" presStyleCnt="2"/>
      <dgm:spPr>
        <a:noFill/>
      </dgm:spPr>
    </dgm:pt>
    <dgm:pt modelId="{57099EC9-C264-4202-9B89-3D5C0F24E6DB}" type="pres">
      <dgm:prSet presAssocID="{C9600B3C-1434-4710-9785-930B89480656}" presName="spaceRect" presStyleCnt="0"/>
      <dgm:spPr/>
    </dgm:pt>
    <dgm:pt modelId="{AB3A2552-766D-441B-AC0C-3A7709B11102}" type="pres">
      <dgm:prSet presAssocID="{C9600B3C-1434-4710-9785-930B89480656}" presName="parTx" presStyleLbl="revTx" presStyleIdx="0" presStyleCnt="2">
        <dgm:presLayoutVars>
          <dgm:chMax val="0"/>
          <dgm:chPref val="0"/>
        </dgm:presLayoutVars>
      </dgm:prSet>
      <dgm:spPr/>
    </dgm:pt>
    <dgm:pt modelId="{1F5DBD23-4438-4843-BE22-D7391A0AA351}" type="pres">
      <dgm:prSet presAssocID="{32D5CDE2-E340-4349-8F7F-29157CC962CD}" presName="sibTrans" presStyleCnt="0"/>
      <dgm:spPr/>
    </dgm:pt>
    <dgm:pt modelId="{5FEA14C1-9171-4575-B74F-D02DCD327765}" type="pres">
      <dgm:prSet presAssocID="{1257012F-2017-491D-85EB-C2EFFD86EA8B}" presName="compNode" presStyleCnt="0"/>
      <dgm:spPr/>
    </dgm:pt>
    <dgm:pt modelId="{16C82485-D6B5-4760-AB1A-2554DEB2448C}" type="pres">
      <dgm:prSet presAssocID="{1257012F-2017-491D-85EB-C2EFFD86EA8B}" presName="bgRect" presStyleLbl="bgShp" presStyleIdx="1" presStyleCnt="2"/>
      <dgm:spPr/>
    </dgm:pt>
    <dgm:pt modelId="{EF7F39BD-D817-4D78-A7BE-1330CD06D519}" type="pres">
      <dgm:prSet presAssocID="{1257012F-2017-491D-85EB-C2EFFD86EA8B}" presName="iconRect" presStyleLbl="node1" presStyleIdx="1" presStyleCnt="2"/>
      <dgm:spPr>
        <a:noFill/>
      </dgm:spPr>
    </dgm:pt>
    <dgm:pt modelId="{FE94E0BF-C9BF-47B9-B798-1A485F79CEF2}" type="pres">
      <dgm:prSet presAssocID="{1257012F-2017-491D-85EB-C2EFFD86EA8B}" presName="spaceRect" presStyleCnt="0"/>
      <dgm:spPr/>
    </dgm:pt>
    <dgm:pt modelId="{1F0C18DD-05E1-4BA3-8828-A213C8F5834E}" type="pres">
      <dgm:prSet presAssocID="{1257012F-2017-491D-85EB-C2EFFD86EA8B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3F071D2C-3D62-4956-8E68-1ECB63ED37C5}" srcId="{4243A7A2-D1A4-46DD-9929-633B0CB7BEA0}" destId="{1257012F-2017-491D-85EB-C2EFFD86EA8B}" srcOrd="1" destOrd="0" parTransId="{FA0A7A2E-A3FC-4D72-B08E-1A206BFEEA2F}" sibTransId="{B7AA82BC-8A84-437A-93A8-F0DC4BB82014}"/>
    <dgm:cxn modelId="{66E15978-7A50-424E-9311-E02EB5A4A5B4}" type="presOf" srcId="{C9600B3C-1434-4710-9785-930B89480656}" destId="{AB3A2552-766D-441B-AC0C-3A7709B11102}" srcOrd="0" destOrd="0" presId="urn:microsoft.com/office/officeart/2018/2/layout/IconVerticalSolidList"/>
    <dgm:cxn modelId="{8A9C3FBB-D5C3-4056-9AAB-261757D9963F}" type="presOf" srcId="{4243A7A2-D1A4-46DD-9929-633B0CB7BEA0}" destId="{502CA2D7-FDAD-4591-9DA6-0C9A3C81CD71}" srcOrd="0" destOrd="0" presId="urn:microsoft.com/office/officeart/2018/2/layout/IconVerticalSolidList"/>
    <dgm:cxn modelId="{7B3A66BF-0A70-4562-82B8-13C462E8999C}" type="presOf" srcId="{1257012F-2017-491D-85EB-C2EFFD86EA8B}" destId="{1F0C18DD-05E1-4BA3-8828-A213C8F5834E}" srcOrd="0" destOrd="0" presId="urn:microsoft.com/office/officeart/2018/2/layout/IconVerticalSolidList"/>
    <dgm:cxn modelId="{DC9D54DB-9EC7-45D1-91A1-2B983B17F0B3}" srcId="{4243A7A2-D1A4-46DD-9929-633B0CB7BEA0}" destId="{C9600B3C-1434-4710-9785-930B89480656}" srcOrd="0" destOrd="0" parTransId="{3C580F5D-FA10-49D8-8A54-70C3753FDCE2}" sibTransId="{32D5CDE2-E340-4349-8F7F-29157CC962CD}"/>
    <dgm:cxn modelId="{CEF2D84C-8BD9-4FCA-A8D6-ED55674BA022}" type="presParOf" srcId="{502CA2D7-FDAD-4591-9DA6-0C9A3C81CD71}" destId="{0A2D5E0C-0A4D-4FB2-A6C1-4A2104876BD0}" srcOrd="0" destOrd="0" presId="urn:microsoft.com/office/officeart/2018/2/layout/IconVerticalSolidList"/>
    <dgm:cxn modelId="{7B331DDB-1DB5-4259-ACB9-C2745F727B6B}" type="presParOf" srcId="{0A2D5E0C-0A4D-4FB2-A6C1-4A2104876BD0}" destId="{59FBD5C7-BB52-415F-8A1F-2A57FB9D754B}" srcOrd="0" destOrd="0" presId="urn:microsoft.com/office/officeart/2018/2/layout/IconVerticalSolidList"/>
    <dgm:cxn modelId="{AAF9E965-5D19-4451-A975-DA414393FDAB}" type="presParOf" srcId="{0A2D5E0C-0A4D-4FB2-A6C1-4A2104876BD0}" destId="{76C2589D-08B3-4899-BBA1-212EB7682D3B}" srcOrd="1" destOrd="0" presId="urn:microsoft.com/office/officeart/2018/2/layout/IconVerticalSolidList"/>
    <dgm:cxn modelId="{441C8E57-8F38-46ED-8003-FABBE1933612}" type="presParOf" srcId="{0A2D5E0C-0A4D-4FB2-A6C1-4A2104876BD0}" destId="{57099EC9-C264-4202-9B89-3D5C0F24E6DB}" srcOrd="2" destOrd="0" presId="urn:microsoft.com/office/officeart/2018/2/layout/IconVerticalSolidList"/>
    <dgm:cxn modelId="{19D123BF-A7F5-4448-A943-30F60ED2F76B}" type="presParOf" srcId="{0A2D5E0C-0A4D-4FB2-A6C1-4A2104876BD0}" destId="{AB3A2552-766D-441B-AC0C-3A7709B11102}" srcOrd="3" destOrd="0" presId="urn:microsoft.com/office/officeart/2018/2/layout/IconVerticalSolidList"/>
    <dgm:cxn modelId="{615C5354-F353-40D5-8ACF-B3049EA2A2D7}" type="presParOf" srcId="{502CA2D7-FDAD-4591-9DA6-0C9A3C81CD71}" destId="{1F5DBD23-4438-4843-BE22-D7391A0AA351}" srcOrd="1" destOrd="0" presId="urn:microsoft.com/office/officeart/2018/2/layout/IconVerticalSolidList"/>
    <dgm:cxn modelId="{1D7AFCE1-2F01-4CBB-B219-9E8B0513838C}" type="presParOf" srcId="{502CA2D7-FDAD-4591-9DA6-0C9A3C81CD71}" destId="{5FEA14C1-9171-4575-B74F-D02DCD327765}" srcOrd="2" destOrd="0" presId="urn:microsoft.com/office/officeart/2018/2/layout/IconVerticalSolidList"/>
    <dgm:cxn modelId="{A4511A08-37F4-4DDC-BE09-6FE3A14900AB}" type="presParOf" srcId="{5FEA14C1-9171-4575-B74F-D02DCD327765}" destId="{16C82485-D6B5-4760-AB1A-2554DEB2448C}" srcOrd="0" destOrd="0" presId="urn:microsoft.com/office/officeart/2018/2/layout/IconVerticalSolidList"/>
    <dgm:cxn modelId="{16DA16F4-F586-4290-B428-0844F3CBC273}" type="presParOf" srcId="{5FEA14C1-9171-4575-B74F-D02DCD327765}" destId="{EF7F39BD-D817-4D78-A7BE-1330CD06D519}" srcOrd="1" destOrd="0" presId="urn:microsoft.com/office/officeart/2018/2/layout/IconVerticalSolidList"/>
    <dgm:cxn modelId="{2D7AAF60-0DCD-4827-9BCB-5EF3275DE3C2}" type="presParOf" srcId="{5FEA14C1-9171-4575-B74F-D02DCD327765}" destId="{FE94E0BF-C9BF-47B9-B798-1A485F79CEF2}" srcOrd="2" destOrd="0" presId="urn:microsoft.com/office/officeart/2018/2/layout/IconVerticalSolidList"/>
    <dgm:cxn modelId="{60FFDE04-7C27-4C95-8CC3-A22C205BEA6F}" type="presParOf" srcId="{5FEA14C1-9171-4575-B74F-D02DCD327765}" destId="{1F0C18DD-05E1-4BA3-8828-A213C8F5834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8B3EA07-13CD-4B7F-A930-31F799FD588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03EA83B2-60DE-4B4F-A5E2-5E4D59DF7DE5}">
      <dgm:prSet/>
      <dgm:spPr/>
      <dgm:t>
        <a:bodyPr/>
        <a:lstStyle/>
        <a:p>
          <a:endParaRPr lang="en-US" dirty="0"/>
        </a:p>
      </dgm:t>
    </dgm:pt>
    <dgm:pt modelId="{EE41BED9-3CCB-4C46-96F9-14EA06DEF5F1}" type="parTrans" cxnId="{15D3F234-9E48-4531-BECC-97077DAC508F}">
      <dgm:prSet/>
      <dgm:spPr/>
      <dgm:t>
        <a:bodyPr/>
        <a:lstStyle/>
        <a:p>
          <a:endParaRPr lang="en-US"/>
        </a:p>
      </dgm:t>
    </dgm:pt>
    <dgm:pt modelId="{0D7950A5-FC83-4B59-B9CA-7A743BC3BFAD}" type="sibTrans" cxnId="{15D3F234-9E48-4531-BECC-97077DAC508F}">
      <dgm:prSet/>
      <dgm:spPr/>
      <dgm:t>
        <a:bodyPr/>
        <a:lstStyle/>
        <a:p>
          <a:endParaRPr lang="en-US"/>
        </a:p>
      </dgm:t>
    </dgm:pt>
    <dgm:pt modelId="{47DE0CE7-0690-435D-B9E7-6DBC8461787F}">
      <dgm:prSet/>
      <dgm:spPr/>
      <dgm:t>
        <a:bodyPr/>
        <a:lstStyle/>
        <a:p>
          <a:endParaRPr lang="en-US" dirty="0"/>
        </a:p>
      </dgm:t>
    </dgm:pt>
    <dgm:pt modelId="{F078CD45-D2B6-4885-9E4D-D5E3B15BDCD1}" type="parTrans" cxnId="{4855DE47-82C2-4DF4-BEA8-1782B66708E3}">
      <dgm:prSet/>
      <dgm:spPr/>
      <dgm:t>
        <a:bodyPr/>
        <a:lstStyle/>
        <a:p>
          <a:endParaRPr lang="en-US"/>
        </a:p>
      </dgm:t>
    </dgm:pt>
    <dgm:pt modelId="{0441D08B-A3D9-4C92-82BC-AD57F293DB3F}" type="sibTrans" cxnId="{4855DE47-82C2-4DF4-BEA8-1782B66708E3}">
      <dgm:prSet/>
      <dgm:spPr/>
      <dgm:t>
        <a:bodyPr/>
        <a:lstStyle/>
        <a:p>
          <a:endParaRPr lang="en-US"/>
        </a:p>
      </dgm:t>
    </dgm:pt>
    <dgm:pt modelId="{F8D4D496-33CB-4874-9811-74B0CC7807C5}">
      <dgm:prSet/>
      <dgm:spPr/>
      <dgm:t>
        <a:bodyPr/>
        <a:lstStyle/>
        <a:p>
          <a:endParaRPr lang="en-US" dirty="0"/>
        </a:p>
      </dgm:t>
    </dgm:pt>
    <dgm:pt modelId="{4DC8BAF3-1B74-4057-9A6E-511E09B005D5}" type="sibTrans" cxnId="{F24D9A54-F88B-4E9C-91FE-5300A750A4EC}">
      <dgm:prSet/>
      <dgm:spPr/>
      <dgm:t>
        <a:bodyPr/>
        <a:lstStyle/>
        <a:p>
          <a:endParaRPr lang="en-US"/>
        </a:p>
      </dgm:t>
    </dgm:pt>
    <dgm:pt modelId="{B4CAD061-1F7B-4093-B446-26070E2C9308}" type="parTrans" cxnId="{F24D9A54-F88B-4E9C-91FE-5300A750A4EC}">
      <dgm:prSet/>
      <dgm:spPr/>
      <dgm:t>
        <a:bodyPr/>
        <a:lstStyle/>
        <a:p>
          <a:endParaRPr lang="en-US"/>
        </a:p>
      </dgm:t>
    </dgm:pt>
    <dgm:pt modelId="{00CD8CB0-B44E-44E2-9A7A-B36F3C67BD5B}" type="pres">
      <dgm:prSet presAssocID="{D8B3EA07-13CD-4B7F-A930-31F799FD5887}" presName="root" presStyleCnt="0">
        <dgm:presLayoutVars>
          <dgm:dir/>
          <dgm:resizeHandles val="exact"/>
        </dgm:presLayoutVars>
      </dgm:prSet>
      <dgm:spPr/>
    </dgm:pt>
    <dgm:pt modelId="{FE0C3732-8EB5-4139-A776-B366682E4503}" type="pres">
      <dgm:prSet presAssocID="{03EA83B2-60DE-4B4F-A5E2-5E4D59DF7DE5}" presName="compNode" presStyleCnt="0"/>
      <dgm:spPr/>
    </dgm:pt>
    <dgm:pt modelId="{5775C28F-81BA-4DD3-9072-BDFA643313A0}" type="pres">
      <dgm:prSet presAssocID="{03EA83B2-60DE-4B4F-A5E2-5E4D59DF7DE5}" presName="bgRect" presStyleLbl="bgShp" presStyleIdx="0" presStyleCnt="3" custLinFactNeighborX="337" custLinFactNeighborY="-789"/>
      <dgm:spPr/>
    </dgm:pt>
    <dgm:pt modelId="{140B86CF-421E-450B-BC85-AB5D3C5EDD1C}" type="pres">
      <dgm:prSet presAssocID="{03EA83B2-60DE-4B4F-A5E2-5E4D59DF7DE5}" presName="iconRect" presStyleLbl="node1" presStyleIdx="0" presStyleCnt="3" custScaleX="61299" custScaleY="61312" custLinFactNeighborX="17309" custLinFactNeighborY="-2949"/>
      <dgm:spPr>
        <a:solidFill>
          <a:schemeClr val="bg1">
            <a:hueOff val="0"/>
            <a:satOff val="0"/>
            <a:lumOff val="0"/>
            <a:alpha val="0"/>
          </a:schemeClr>
        </a:solidFill>
        <a:ln>
          <a:noFill/>
        </a:ln>
      </dgm:spPr>
    </dgm:pt>
    <dgm:pt modelId="{8160F817-56A8-4E5D-9793-7BD4C5383E81}" type="pres">
      <dgm:prSet presAssocID="{03EA83B2-60DE-4B4F-A5E2-5E4D59DF7DE5}" presName="spaceRect" presStyleCnt="0"/>
      <dgm:spPr/>
    </dgm:pt>
    <dgm:pt modelId="{BB7EBAE0-5E1A-4E6D-A6A5-41A89969644A}" type="pres">
      <dgm:prSet presAssocID="{03EA83B2-60DE-4B4F-A5E2-5E4D59DF7DE5}" presName="parTx" presStyleLbl="revTx" presStyleIdx="0" presStyleCnt="3">
        <dgm:presLayoutVars>
          <dgm:chMax val="0"/>
          <dgm:chPref val="0"/>
        </dgm:presLayoutVars>
      </dgm:prSet>
      <dgm:spPr/>
    </dgm:pt>
    <dgm:pt modelId="{7F9C16C9-F969-4E0D-ABDE-C0D2E6D9D0B7}" type="pres">
      <dgm:prSet presAssocID="{0D7950A5-FC83-4B59-B9CA-7A743BC3BFAD}" presName="sibTrans" presStyleCnt="0"/>
      <dgm:spPr/>
    </dgm:pt>
    <dgm:pt modelId="{AE73EA7E-45AA-4BD2-9B72-92BE418D7AA0}" type="pres">
      <dgm:prSet presAssocID="{F8D4D496-33CB-4874-9811-74B0CC7807C5}" presName="compNode" presStyleCnt="0"/>
      <dgm:spPr/>
    </dgm:pt>
    <dgm:pt modelId="{D668B5F4-459E-4A3A-8E23-33B05FA630C2}" type="pres">
      <dgm:prSet presAssocID="{F8D4D496-33CB-4874-9811-74B0CC7807C5}" presName="bgRect" presStyleLbl="bgShp" presStyleIdx="1" presStyleCnt="3" custLinFactNeighborX="8507" custLinFactNeighborY="1363"/>
      <dgm:spPr/>
    </dgm:pt>
    <dgm:pt modelId="{6BABE950-509A-4C05-8BC2-5A495E95BC64}" type="pres">
      <dgm:prSet presAssocID="{F8D4D496-33CB-4874-9811-74B0CC7807C5}" presName="iconRect" presStyleLbl="node1" presStyleIdx="1" presStyleCnt="3"/>
      <dgm:spPr>
        <a:blipFill dpi="0" rotWithShape="1">
          <a:blip xmlns:r="http://schemas.openxmlformats.org/officeDocument/2006/relationships" r:embed="rId1">
            <a:alphaModFix amt="0"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F24F6593-FF74-45F7-8F68-691CDAEEE011}" type="pres">
      <dgm:prSet presAssocID="{F8D4D496-33CB-4874-9811-74B0CC7807C5}" presName="spaceRect" presStyleCnt="0"/>
      <dgm:spPr/>
    </dgm:pt>
    <dgm:pt modelId="{C001E7EA-DEBD-4CB5-B3C4-B341242B70C4}" type="pres">
      <dgm:prSet presAssocID="{F8D4D496-33CB-4874-9811-74B0CC7807C5}" presName="parTx" presStyleLbl="revTx" presStyleIdx="1" presStyleCnt="3">
        <dgm:presLayoutVars>
          <dgm:chMax val="0"/>
          <dgm:chPref val="0"/>
        </dgm:presLayoutVars>
      </dgm:prSet>
      <dgm:spPr/>
    </dgm:pt>
    <dgm:pt modelId="{6C54CFDF-8545-4061-9F19-871763DBC9CA}" type="pres">
      <dgm:prSet presAssocID="{4DC8BAF3-1B74-4057-9A6E-511E09B005D5}" presName="sibTrans" presStyleCnt="0"/>
      <dgm:spPr/>
    </dgm:pt>
    <dgm:pt modelId="{CD78D82C-F3F1-4686-B9CA-5EC8A5E52010}" type="pres">
      <dgm:prSet presAssocID="{47DE0CE7-0690-435D-B9E7-6DBC8461787F}" presName="compNode" presStyleCnt="0"/>
      <dgm:spPr/>
    </dgm:pt>
    <dgm:pt modelId="{C6A7DEC8-BC2F-40AD-ADBA-FF4E783277C5}" type="pres">
      <dgm:prSet presAssocID="{47DE0CE7-0690-435D-B9E7-6DBC8461787F}" presName="bgRect" presStyleLbl="bgShp" presStyleIdx="2" presStyleCnt="3"/>
      <dgm:spPr/>
    </dgm:pt>
    <dgm:pt modelId="{4596AC12-12D4-4232-AFBC-2DE33F5DAB99}" type="pres">
      <dgm:prSet presAssocID="{47DE0CE7-0690-435D-B9E7-6DBC8461787F}" presName="iconRect" presStyleLbl="node1" presStyleIdx="2" presStyleCnt="3"/>
      <dgm:spPr>
        <a:blipFill dpi="0" rotWithShape="1">
          <a:blip xmlns:r="http://schemas.openxmlformats.org/officeDocument/2006/relationships"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perclip"/>
        </a:ext>
      </dgm:extLst>
    </dgm:pt>
    <dgm:pt modelId="{A0CC2775-849C-4E72-85D5-95433A3D3D20}" type="pres">
      <dgm:prSet presAssocID="{47DE0CE7-0690-435D-B9E7-6DBC8461787F}" presName="spaceRect" presStyleCnt="0"/>
      <dgm:spPr/>
    </dgm:pt>
    <dgm:pt modelId="{0FD1A9F8-A892-48B1-902A-C58313691F29}" type="pres">
      <dgm:prSet presAssocID="{47DE0CE7-0690-435D-B9E7-6DBC8461787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5D3F234-9E48-4531-BECC-97077DAC508F}" srcId="{D8B3EA07-13CD-4B7F-A930-31F799FD5887}" destId="{03EA83B2-60DE-4B4F-A5E2-5E4D59DF7DE5}" srcOrd="0" destOrd="0" parTransId="{EE41BED9-3CCB-4C46-96F9-14EA06DEF5F1}" sibTransId="{0D7950A5-FC83-4B59-B9CA-7A743BC3BFAD}"/>
    <dgm:cxn modelId="{4855DE47-82C2-4DF4-BEA8-1782B66708E3}" srcId="{D8B3EA07-13CD-4B7F-A930-31F799FD5887}" destId="{47DE0CE7-0690-435D-B9E7-6DBC8461787F}" srcOrd="2" destOrd="0" parTransId="{F078CD45-D2B6-4885-9E4D-D5E3B15BDCD1}" sibTransId="{0441D08B-A3D9-4C92-82BC-AD57F293DB3F}"/>
    <dgm:cxn modelId="{9978BC6D-10F7-450C-B539-19D95D4FD87C}" type="presOf" srcId="{03EA83B2-60DE-4B4F-A5E2-5E4D59DF7DE5}" destId="{BB7EBAE0-5E1A-4E6D-A6A5-41A89969644A}" srcOrd="0" destOrd="0" presId="urn:microsoft.com/office/officeart/2018/2/layout/IconVerticalSolidList"/>
    <dgm:cxn modelId="{C7DEB250-59A8-4C73-9EAD-82A349E1542F}" type="presOf" srcId="{D8B3EA07-13CD-4B7F-A930-31F799FD5887}" destId="{00CD8CB0-B44E-44E2-9A7A-B36F3C67BD5B}" srcOrd="0" destOrd="0" presId="urn:microsoft.com/office/officeart/2018/2/layout/IconVerticalSolidList"/>
    <dgm:cxn modelId="{F24D9A54-F88B-4E9C-91FE-5300A750A4EC}" srcId="{D8B3EA07-13CD-4B7F-A930-31F799FD5887}" destId="{F8D4D496-33CB-4874-9811-74B0CC7807C5}" srcOrd="1" destOrd="0" parTransId="{B4CAD061-1F7B-4093-B446-26070E2C9308}" sibTransId="{4DC8BAF3-1B74-4057-9A6E-511E09B005D5}"/>
    <dgm:cxn modelId="{F7641386-CC2F-4D86-BD6E-78A6BBE5D1F9}" type="presOf" srcId="{47DE0CE7-0690-435D-B9E7-6DBC8461787F}" destId="{0FD1A9F8-A892-48B1-902A-C58313691F29}" srcOrd="0" destOrd="0" presId="urn:microsoft.com/office/officeart/2018/2/layout/IconVerticalSolidList"/>
    <dgm:cxn modelId="{D2FC27AA-0642-43C9-AB6E-324A0428CF48}" type="presOf" srcId="{F8D4D496-33CB-4874-9811-74B0CC7807C5}" destId="{C001E7EA-DEBD-4CB5-B3C4-B341242B70C4}" srcOrd="0" destOrd="0" presId="urn:microsoft.com/office/officeart/2018/2/layout/IconVerticalSolidList"/>
    <dgm:cxn modelId="{E394F4F2-877A-4B41-9EA2-D380E3C56846}" type="presParOf" srcId="{00CD8CB0-B44E-44E2-9A7A-B36F3C67BD5B}" destId="{FE0C3732-8EB5-4139-A776-B366682E4503}" srcOrd="0" destOrd="0" presId="urn:microsoft.com/office/officeart/2018/2/layout/IconVerticalSolidList"/>
    <dgm:cxn modelId="{D6878741-E388-4862-9697-ACE10A4777A0}" type="presParOf" srcId="{FE0C3732-8EB5-4139-A776-B366682E4503}" destId="{5775C28F-81BA-4DD3-9072-BDFA643313A0}" srcOrd="0" destOrd="0" presId="urn:microsoft.com/office/officeart/2018/2/layout/IconVerticalSolidList"/>
    <dgm:cxn modelId="{DD92C4A2-34FB-471C-9F93-756FA2C117BC}" type="presParOf" srcId="{FE0C3732-8EB5-4139-A776-B366682E4503}" destId="{140B86CF-421E-450B-BC85-AB5D3C5EDD1C}" srcOrd="1" destOrd="0" presId="urn:microsoft.com/office/officeart/2018/2/layout/IconVerticalSolidList"/>
    <dgm:cxn modelId="{577E1120-F867-4286-AA0D-A96DADB96CD3}" type="presParOf" srcId="{FE0C3732-8EB5-4139-A776-B366682E4503}" destId="{8160F817-56A8-4E5D-9793-7BD4C5383E81}" srcOrd="2" destOrd="0" presId="urn:microsoft.com/office/officeart/2018/2/layout/IconVerticalSolidList"/>
    <dgm:cxn modelId="{AE403AC0-DCD3-4A2B-888C-13E2FCE8CE54}" type="presParOf" srcId="{FE0C3732-8EB5-4139-A776-B366682E4503}" destId="{BB7EBAE0-5E1A-4E6D-A6A5-41A89969644A}" srcOrd="3" destOrd="0" presId="urn:microsoft.com/office/officeart/2018/2/layout/IconVerticalSolidList"/>
    <dgm:cxn modelId="{9831DB32-D87B-4665-B946-500C9AA8C9CF}" type="presParOf" srcId="{00CD8CB0-B44E-44E2-9A7A-B36F3C67BD5B}" destId="{7F9C16C9-F969-4E0D-ABDE-C0D2E6D9D0B7}" srcOrd="1" destOrd="0" presId="urn:microsoft.com/office/officeart/2018/2/layout/IconVerticalSolidList"/>
    <dgm:cxn modelId="{EDA22C3E-A6F2-46C6-99CC-4F76A0662EA4}" type="presParOf" srcId="{00CD8CB0-B44E-44E2-9A7A-B36F3C67BD5B}" destId="{AE73EA7E-45AA-4BD2-9B72-92BE418D7AA0}" srcOrd="2" destOrd="0" presId="urn:microsoft.com/office/officeart/2018/2/layout/IconVerticalSolidList"/>
    <dgm:cxn modelId="{3C9D6E67-D6F3-4F1D-A32C-1F2D1ABCFF01}" type="presParOf" srcId="{AE73EA7E-45AA-4BD2-9B72-92BE418D7AA0}" destId="{D668B5F4-459E-4A3A-8E23-33B05FA630C2}" srcOrd="0" destOrd="0" presId="urn:microsoft.com/office/officeart/2018/2/layout/IconVerticalSolidList"/>
    <dgm:cxn modelId="{8A3F8E4E-5D7C-4F01-A455-9E57E140B514}" type="presParOf" srcId="{AE73EA7E-45AA-4BD2-9B72-92BE418D7AA0}" destId="{6BABE950-509A-4C05-8BC2-5A495E95BC64}" srcOrd="1" destOrd="0" presId="urn:microsoft.com/office/officeart/2018/2/layout/IconVerticalSolidList"/>
    <dgm:cxn modelId="{E9D33A50-7B2C-42D6-8A90-DADAA4C33BA0}" type="presParOf" srcId="{AE73EA7E-45AA-4BD2-9B72-92BE418D7AA0}" destId="{F24F6593-FF74-45F7-8F68-691CDAEEE011}" srcOrd="2" destOrd="0" presId="urn:microsoft.com/office/officeart/2018/2/layout/IconVerticalSolidList"/>
    <dgm:cxn modelId="{C1003856-831C-4A43-AD05-EDFD7529FDD7}" type="presParOf" srcId="{AE73EA7E-45AA-4BD2-9B72-92BE418D7AA0}" destId="{C001E7EA-DEBD-4CB5-B3C4-B341242B70C4}" srcOrd="3" destOrd="0" presId="urn:microsoft.com/office/officeart/2018/2/layout/IconVerticalSolidList"/>
    <dgm:cxn modelId="{F8EFF647-CD40-4F28-AD4C-7F4A2DCA6284}" type="presParOf" srcId="{00CD8CB0-B44E-44E2-9A7A-B36F3C67BD5B}" destId="{6C54CFDF-8545-4061-9F19-871763DBC9CA}" srcOrd="3" destOrd="0" presId="urn:microsoft.com/office/officeart/2018/2/layout/IconVerticalSolidList"/>
    <dgm:cxn modelId="{7EFDCE86-ED0E-442D-971B-E12E27BD2313}" type="presParOf" srcId="{00CD8CB0-B44E-44E2-9A7A-B36F3C67BD5B}" destId="{CD78D82C-F3F1-4686-B9CA-5EC8A5E52010}" srcOrd="4" destOrd="0" presId="urn:microsoft.com/office/officeart/2018/2/layout/IconVerticalSolidList"/>
    <dgm:cxn modelId="{0F3CAAB5-F10B-42CB-8DA7-A0C9F031C209}" type="presParOf" srcId="{CD78D82C-F3F1-4686-B9CA-5EC8A5E52010}" destId="{C6A7DEC8-BC2F-40AD-ADBA-FF4E783277C5}" srcOrd="0" destOrd="0" presId="urn:microsoft.com/office/officeart/2018/2/layout/IconVerticalSolidList"/>
    <dgm:cxn modelId="{34099FD2-42B3-4534-9C9A-2877B52A36E0}" type="presParOf" srcId="{CD78D82C-F3F1-4686-B9CA-5EC8A5E52010}" destId="{4596AC12-12D4-4232-AFBC-2DE33F5DAB99}" srcOrd="1" destOrd="0" presId="urn:microsoft.com/office/officeart/2018/2/layout/IconVerticalSolidList"/>
    <dgm:cxn modelId="{76366461-3E26-4C0B-A0B8-8FF481BF864A}" type="presParOf" srcId="{CD78D82C-F3F1-4686-B9CA-5EC8A5E52010}" destId="{A0CC2775-849C-4E72-85D5-95433A3D3D20}" srcOrd="2" destOrd="0" presId="urn:microsoft.com/office/officeart/2018/2/layout/IconVerticalSolidList"/>
    <dgm:cxn modelId="{6A863712-0326-4BCD-A695-C07DE0654A6C}" type="presParOf" srcId="{CD78D82C-F3F1-4686-B9CA-5EC8A5E52010}" destId="{0FD1A9F8-A892-48B1-902A-C58313691F2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2D2EDB9-CABA-4052-8A13-94B2DB5CB7A5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B6FABBE-FFB7-4246-9208-E5CC0B90094B}">
      <dgm:prSet/>
      <dgm:spPr/>
      <dgm:t>
        <a:bodyPr/>
        <a:lstStyle/>
        <a:p>
          <a:pPr>
            <a:defRPr cap="all"/>
          </a:pPr>
          <a:endParaRPr lang="en-US" b="1" dirty="0">
            <a:solidFill>
              <a:schemeClr val="bg1"/>
            </a:solidFill>
          </a:endParaRPr>
        </a:p>
      </dgm:t>
    </dgm:pt>
    <dgm:pt modelId="{0360F886-41FD-44B8-9D21-1453ADD42E0B}" type="parTrans" cxnId="{DBB327E3-4453-420D-BAC7-7863492B2E19}">
      <dgm:prSet/>
      <dgm:spPr/>
      <dgm:t>
        <a:bodyPr/>
        <a:lstStyle/>
        <a:p>
          <a:endParaRPr lang="en-US"/>
        </a:p>
      </dgm:t>
    </dgm:pt>
    <dgm:pt modelId="{4198922C-5F6F-4B6F-B64B-2CEF9A837A7B}" type="sibTrans" cxnId="{DBB327E3-4453-420D-BAC7-7863492B2E19}">
      <dgm:prSet/>
      <dgm:spPr/>
      <dgm:t>
        <a:bodyPr/>
        <a:lstStyle/>
        <a:p>
          <a:endParaRPr lang="en-US"/>
        </a:p>
      </dgm:t>
    </dgm:pt>
    <dgm:pt modelId="{9BF39E5F-F0EE-46A5-B774-E2291DF14C2A}">
      <dgm:prSet/>
      <dgm:spPr/>
      <dgm:t>
        <a:bodyPr/>
        <a:lstStyle/>
        <a:p>
          <a:pPr>
            <a:defRPr cap="all"/>
          </a:pPr>
          <a:endParaRPr lang="en-US" b="1" dirty="0">
            <a:solidFill>
              <a:schemeClr val="bg1"/>
            </a:solidFill>
          </a:endParaRPr>
        </a:p>
      </dgm:t>
    </dgm:pt>
    <dgm:pt modelId="{86357A1A-8E41-4F14-AFFE-C3D4CFAB85A7}" type="parTrans" cxnId="{BF9F5356-8DED-4774-AF54-CDAF8C43AC1F}">
      <dgm:prSet/>
      <dgm:spPr/>
      <dgm:t>
        <a:bodyPr/>
        <a:lstStyle/>
        <a:p>
          <a:endParaRPr lang="en-US"/>
        </a:p>
      </dgm:t>
    </dgm:pt>
    <dgm:pt modelId="{3E0D7B4F-31F0-4EAA-82F4-6E869C11F062}" type="sibTrans" cxnId="{BF9F5356-8DED-4774-AF54-CDAF8C43AC1F}">
      <dgm:prSet/>
      <dgm:spPr/>
      <dgm:t>
        <a:bodyPr/>
        <a:lstStyle/>
        <a:p>
          <a:endParaRPr lang="en-US"/>
        </a:p>
      </dgm:t>
    </dgm:pt>
    <dgm:pt modelId="{10D1EEAE-AFE9-4B09-B185-0C0E2702A0EF}">
      <dgm:prSet/>
      <dgm:spPr/>
      <dgm:t>
        <a:bodyPr/>
        <a:lstStyle/>
        <a:p>
          <a:pPr>
            <a:defRPr cap="all"/>
          </a:pPr>
          <a:endParaRPr lang="en-US" b="1" dirty="0">
            <a:solidFill>
              <a:schemeClr val="bg1"/>
            </a:solidFill>
          </a:endParaRPr>
        </a:p>
      </dgm:t>
    </dgm:pt>
    <dgm:pt modelId="{5F21D61C-953B-4E8B-9B1D-1D2A42614EA8}" type="parTrans" cxnId="{7A2AEF32-4CAD-4DE0-8C6F-EDE57F544051}">
      <dgm:prSet/>
      <dgm:spPr/>
      <dgm:t>
        <a:bodyPr/>
        <a:lstStyle/>
        <a:p>
          <a:endParaRPr lang="en-US"/>
        </a:p>
      </dgm:t>
    </dgm:pt>
    <dgm:pt modelId="{91308CB0-6547-4472-A70F-34A1D05277C8}" type="sibTrans" cxnId="{7A2AEF32-4CAD-4DE0-8C6F-EDE57F544051}">
      <dgm:prSet/>
      <dgm:spPr/>
      <dgm:t>
        <a:bodyPr/>
        <a:lstStyle/>
        <a:p>
          <a:endParaRPr lang="en-US"/>
        </a:p>
      </dgm:t>
    </dgm:pt>
    <dgm:pt modelId="{323CB92D-98E3-4DEA-8417-EB22A8866B93}" type="pres">
      <dgm:prSet presAssocID="{42D2EDB9-CABA-4052-8A13-94B2DB5CB7A5}" presName="root" presStyleCnt="0">
        <dgm:presLayoutVars>
          <dgm:dir/>
          <dgm:resizeHandles val="exact"/>
        </dgm:presLayoutVars>
      </dgm:prSet>
      <dgm:spPr/>
    </dgm:pt>
    <dgm:pt modelId="{3B710F8B-4B4A-4EEF-AE47-41402B7E0667}" type="pres">
      <dgm:prSet presAssocID="{BB6FABBE-FFB7-4246-9208-E5CC0B90094B}" presName="compNode" presStyleCnt="0"/>
      <dgm:spPr/>
    </dgm:pt>
    <dgm:pt modelId="{C2707674-566C-49D8-95F5-6F28CC514BEA}" type="pres">
      <dgm:prSet presAssocID="{BB6FABBE-FFB7-4246-9208-E5CC0B90094B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1E8A5751-1700-41B6-87FD-BE08373C2BA3}" type="pres">
      <dgm:prSet presAssocID="{BB6FABBE-FFB7-4246-9208-E5CC0B90094B}" presName="iconRect" presStyleLbl="node1" presStyleIdx="0" presStyleCnt="3"/>
      <dgm:spPr>
        <a:blipFill>
          <a:blip xmlns:r="http://schemas.openxmlformats.org/officeDocument/2006/relationships" r:embed="rId1">
            <a:alphaModFix amt="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 spray"/>
        </a:ext>
      </dgm:extLst>
    </dgm:pt>
    <dgm:pt modelId="{35151760-A21E-4A89-9F52-CE0AB4193AC3}" type="pres">
      <dgm:prSet presAssocID="{BB6FABBE-FFB7-4246-9208-E5CC0B90094B}" presName="spaceRect" presStyleCnt="0"/>
      <dgm:spPr/>
    </dgm:pt>
    <dgm:pt modelId="{64C79923-32AB-4E92-8247-9AA388352E5B}" type="pres">
      <dgm:prSet presAssocID="{BB6FABBE-FFB7-4246-9208-E5CC0B90094B}" presName="textRect" presStyleLbl="revTx" presStyleIdx="0" presStyleCnt="3">
        <dgm:presLayoutVars>
          <dgm:chMax val="1"/>
          <dgm:chPref val="1"/>
        </dgm:presLayoutVars>
      </dgm:prSet>
      <dgm:spPr/>
    </dgm:pt>
    <dgm:pt modelId="{3AFDB7EB-11DA-4500-9AD2-8727A6B589B6}" type="pres">
      <dgm:prSet presAssocID="{4198922C-5F6F-4B6F-B64B-2CEF9A837A7B}" presName="sibTrans" presStyleCnt="0"/>
      <dgm:spPr/>
    </dgm:pt>
    <dgm:pt modelId="{FBC6A16F-93DA-4A07-A440-BB49271802AF}" type="pres">
      <dgm:prSet presAssocID="{9BF39E5F-F0EE-46A5-B774-E2291DF14C2A}" presName="compNode" presStyleCnt="0"/>
      <dgm:spPr/>
    </dgm:pt>
    <dgm:pt modelId="{F2C2BBCA-5F4A-4EA9-8D3C-64E61041F872}" type="pres">
      <dgm:prSet presAssocID="{9BF39E5F-F0EE-46A5-B774-E2291DF14C2A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60108A12-A767-4205-B0DE-1A2F5725D449}" type="pres">
      <dgm:prSet presAssocID="{9BF39E5F-F0EE-46A5-B774-E2291DF14C2A}" presName="iconRect" presStyleLbl="node1" presStyleIdx="1" presStyleCnt="3"/>
      <dgm:spPr>
        <a:blipFill>
          <a:blip xmlns:r="http://schemas.openxmlformats.org/officeDocument/2006/relationships"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e with hive"/>
        </a:ext>
      </dgm:extLst>
    </dgm:pt>
    <dgm:pt modelId="{8E7CB75C-7D10-4B6B-806D-E7436BAC5DD5}" type="pres">
      <dgm:prSet presAssocID="{9BF39E5F-F0EE-46A5-B774-E2291DF14C2A}" presName="spaceRect" presStyleCnt="0"/>
      <dgm:spPr/>
    </dgm:pt>
    <dgm:pt modelId="{CE140FCB-63E0-4803-8452-8DB2B9919B62}" type="pres">
      <dgm:prSet presAssocID="{9BF39E5F-F0EE-46A5-B774-E2291DF14C2A}" presName="textRect" presStyleLbl="revTx" presStyleIdx="1" presStyleCnt="3">
        <dgm:presLayoutVars>
          <dgm:chMax val="1"/>
          <dgm:chPref val="1"/>
        </dgm:presLayoutVars>
      </dgm:prSet>
      <dgm:spPr/>
    </dgm:pt>
    <dgm:pt modelId="{54511123-0E8F-4519-BC52-8D029937DACD}" type="pres">
      <dgm:prSet presAssocID="{3E0D7B4F-31F0-4EAA-82F4-6E869C11F062}" presName="sibTrans" presStyleCnt="0"/>
      <dgm:spPr/>
    </dgm:pt>
    <dgm:pt modelId="{CC044A5E-FBD0-4F0B-8D9D-7D90133558C5}" type="pres">
      <dgm:prSet presAssocID="{10D1EEAE-AFE9-4B09-B185-0C0E2702A0EF}" presName="compNode" presStyleCnt="0"/>
      <dgm:spPr/>
    </dgm:pt>
    <dgm:pt modelId="{3F5384D9-991F-42CD-A8E9-6BEB4F095647}" type="pres">
      <dgm:prSet presAssocID="{10D1EEAE-AFE9-4B09-B185-0C0E2702A0EF}" presName="iconBgRect" presStyleLbl="bgShp" presStyleIdx="2" presStyleCnt="3" custLinFactNeighborX="-15807" custLinFactNeighborY="819"/>
      <dgm:spPr>
        <a:prstGeom prst="round2DiagRect">
          <a:avLst>
            <a:gd name="adj1" fmla="val 29727"/>
            <a:gd name="adj2" fmla="val 0"/>
          </a:avLst>
        </a:prstGeom>
      </dgm:spPr>
    </dgm:pt>
    <dgm:pt modelId="{CD92555E-1804-48EC-9092-192CF7537C68}" type="pres">
      <dgm:prSet presAssocID="{10D1EEAE-AFE9-4B09-B185-0C0E2702A0EF}" presName="iconRect" presStyleLbl="node1" presStyleIdx="2" presStyleCnt="3"/>
      <dgm:spPr>
        <a:blipFill>
          <a:blip xmlns:r="http://schemas.openxmlformats.org/officeDocument/2006/relationships"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uetooth"/>
        </a:ext>
      </dgm:extLst>
    </dgm:pt>
    <dgm:pt modelId="{8AEA004B-5164-4BDC-BBD6-88F5478D91E5}" type="pres">
      <dgm:prSet presAssocID="{10D1EEAE-AFE9-4B09-B185-0C0E2702A0EF}" presName="spaceRect" presStyleCnt="0"/>
      <dgm:spPr/>
    </dgm:pt>
    <dgm:pt modelId="{14EAE7D6-3610-4B7F-BC74-6D9DCCBEBD98}" type="pres">
      <dgm:prSet presAssocID="{10D1EEAE-AFE9-4B09-B185-0C0E2702A0EF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A2AEF32-4CAD-4DE0-8C6F-EDE57F544051}" srcId="{42D2EDB9-CABA-4052-8A13-94B2DB5CB7A5}" destId="{10D1EEAE-AFE9-4B09-B185-0C0E2702A0EF}" srcOrd="2" destOrd="0" parTransId="{5F21D61C-953B-4E8B-9B1D-1D2A42614EA8}" sibTransId="{91308CB0-6547-4472-A70F-34A1D05277C8}"/>
    <dgm:cxn modelId="{AE353970-9C14-4796-9202-68D59C2BA337}" type="presOf" srcId="{10D1EEAE-AFE9-4B09-B185-0C0E2702A0EF}" destId="{14EAE7D6-3610-4B7F-BC74-6D9DCCBEBD98}" srcOrd="0" destOrd="0" presId="urn:microsoft.com/office/officeart/2018/5/layout/IconLeafLabelList"/>
    <dgm:cxn modelId="{BF9F5356-8DED-4774-AF54-CDAF8C43AC1F}" srcId="{42D2EDB9-CABA-4052-8A13-94B2DB5CB7A5}" destId="{9BF39E5F-F0EE-46A5-B774-E2291DF14C2A}" srcOrd="1" destOrd="0" parTransId="{86357A1A-8E41-4F14-AFFE-C3D4CFAB85A7}" sibTransId="{3E0D7B4F-31F0-4EAA-82F4-6E869C11F062}"/>
    <dgm:cxn modelId="{352F2082-78A0-4211-9386-E6EE92FE1730}" type="presOf" srcId="{BB6FABBE-FFB7-4246-9208-E5CC0B90094B}" destId="{64C79923-32AB-4E92-8247-9AA388352E5B}" srcOrd="0" destOrd="0" presId="urn:microsoft.com/office/officeart/2018/5/layout/IconLeafLabelList"/>
    <dgm:cxn modelId="{BDDCDDCD-AE41-4CAE-B404-762CB294E7C9}" type="presOf" srcId="{42D2EDB9-CABA-4052-8A13-94B2DB5CB7A5}" destId="{323CB92D-98E3-4DEA-8417-EB22A8866B93}" srcOrd="0" destOrd="0" presId="urn:microsoft.com/office/officeart/2018/5/layout/IconLeafLabelList"/>
    <dgm:cxn modelId="{DBB327E3-4453-420D-BAC7-7863492B2E19}" srcId="{42D2EDB9-CABA-4052-8A13-94B2DB5CB7A5}" destId="{BB6FABBE-FFB7-4246-9208-E5CC0B90094B}" srcOrd="0" destOrd="0" parTransId="{0360F886-41FD-44B8-9D21-1453ADD42E0B}" sibTransId="{4198922C-5F6F-4B6F-B64B-2CEF9A837A7B}"/>
    <dgm:cxn modelId="{991790E6-B0E7-40B2-9A85-B3B4861B6EFA}" type="presOf" srcId="{9BF39E5F-F0EE-46A5-B774-E2291DF14C2A}" destId="{CE140FCB-63E0-4803-8452-8DB2B9919B62}" srcOrd="0" destOrd="0" presId="urn:microsoft.com/office/officeart/2018/5/layout/IconLeafLabelList"/>
    <dgm:cxn modelId="{84BA1DDA-0E82-46F3-B573-D37DEC9457E3}" type="presParOf" srcId="{323CB92D-98E3-4DEA-8417-EB22A8866B93}" destId="{3B710F8B-4B4A-4EEF-AE47-41402B7E0667}" srcOrd="0" destOrd="0" presId="urn:microsoft.com/office/officeart/2018/5/layout/IconLeafLabelList"/>
    <dgm:cxn modelId="{564D54BB-5E2D-4570-9D10-40A12B770655}" type="presParOf" srcId="{3B710F8B-4B4A-4EEF-AE47-41402B7E0667}" destId="{C2707674-566C-49D8-95F5-6F28CC514BEA}" srcOrd="0" destOrd="0" presId="urn:microsoft.com/office/officeart/2018/5/layout/IconLeafLabelList"/>
    <dgm:cxn modelId="{7A61DAE0-CA89-4931-85F0-419B78E2D592}" type="presParOf" srcId="{3B710F8B-4B4A-4EEF-AE47-41402B7E0667}" destId="{1E8A5751-1700-41B6-87FD-BE08373C2BA3}" srcOrd="1" destOrd="0" presId="urn:microsoft.com/office/officeart/2018/5/layout/IconLeafLabelList"/>
    <dgm:cxn modelId="{11758060-41E7-40E1-ACA3-DB69C9F56F54}" type="presParOf" srcId="{3B710F8B-4B4A-4EEF-AE47-41402B7E0667}" destId="{35151760-A21E-4A89-9F52-CE0AB4193AC3}" srcOrd="2" destOrd="0" presId="urn:microsoft.com/office/officeart/2018/5/layout/IconLeafLabelList"/>
    <dgm:cxn modelId="{CC6A4D99-4C20-4303-9E24-6B90961A3427}" type="presParOf" srcId="{3B710F8B-4B4A-4EEF-AE47-41402B7E0667}" destId="{64C79923-32AB-4E92-8247-9AA388352E5B}" srcOrd="3" destOrd="0" presId="urn:microsoft.com/office/officeart/2018/5/layout/IconLeafLabelList"/>
    <dgm:cxn modelId="{4FE24D6C-CCE6-4C45-935B-673DA0EBCCDF}" type="presParOf" srcId="{323CB92D-98E3-4DEA-8417-EB22A8866B93}" destId="{3AFDB7EB-11DA-4500-9AD2-8727A6B589B6}" srcOrd="1" destOrd="0" presId="urn:microsoft.com/office/officeart/2018/5/layout/IconLeafLabelList"/>
    <dgm:cxn modelId="{2C6DAE3D-83C7-4FEE-BBF0-75C962F82EF5}" type="presParOf" srcId="{323CB92D-98E3-4DEA-8417-EB22A8866B93}" destId="{FBC6A16F-93DA-4A07-A440-BB49271802AF}" srcOrd="2" destOrd="0" presId="urn:microsoft.com/office/officeart/2018/5/layout/IconLeafLabelList"/>
    <dgm:cxn modelId="{E8497BB8-9DAE-4F64-BDB2-4AF1F83A7501}" type="presParOf" srcId="{FBC6A16F-93DA-4A07-A440-BB49271802AF}" destId="{F2C2BBCA-5F4A-4EA9-8D3C-64E61041F872}" srcOrd="0" destOrd="0" presId="urn:microsoft.com/office/officeart/2018/5/layout/IconLeafLabelList"/>
    <dgm:cxn modelId="{2F6F62DD-0090-4FBC-BB42-761D227766E3}" type="presParOf" srcId="{FBC6A16F-93DA-4A07-A440-BB49271802AF}" destId="{60108A12-A767-4205-B0DE-1A2F5725D449}" srcOrd="1" destOrd="0" presId="urn:microsoft.com/office/officeart/2018/5/layout/IconLeafLabelList"/>
    <dgm:cxn modelId="{CE6D0D51-FDE4-4549-9811-AF56148D8287}" type="presParOf" srcId="{FBC6A16F-93DA-4A07-A440-BB49271802AF}" destId="{8E7CB75C-7D10-4B6B-806D-E7436BAC5DD5}" srcOrd="2" destOrd="0" presId="urn:microsoft.com/office/officeart/2018/5/layout/IconLeafLabelList"/>
    <dgm:cxn modelId="{5B712E72-7A79-4273-B2E1-6EF771161806}" type="presParOf" srcId="{FBC6A16F-93DA-4A07-A440-BB49271802AF}" destId="{CE140FCB-63E0-4803-8452-8DB2B9919B62}" srcOrd="3" destOrd="0" presId="urn:microsoft.com/office/officeart/2018/5/layout/IconLeafLabelList"/>
    <dgm:cxn modelId="{A5372454-A415-4133-9818-6B5816D53C86}" type="presParOf" srcId="{323CB92D-98E3-4DEA-8417-EB22A8866B93}" destId="{54511123-0E8F-4519-BC52-8D029937DACD}" srcOrd="3" destOrd="0" presId="urn:microsoft.com/office/officeart/2018/5/layout/IconLeafLabelList"/>
    <dgm:cxn modelId="{AD668ED2-5D5F-4C47-AD51-19157C6E17BF}" type="presParOf" srcId="{323CB92D-98E3-4DEA-8417-EB22A8866B93}" destId="{CC044A5E-FBD0-4F0B-8D9D-7D90133558C5}" srcOrd="4" destOrd="0" presId="urn:microsoft.com/office/officeart/2018/5/layout/IconLeafLabelList"/>
    <dgm:cxn modelId="{3F23AE42-B7CA-4364-B771-11DB5F7217EE}" type="presParOf" srcId="{CC044A5E-FBD0-4F0B-8D9D-7D90133558C5}" destId="{3F5384D9-991F-42CD-A8E9-6BEB4F095647}" srcOrd="0" destOrd="0" presId="urn:microsoft.com/office/officeart/2018/5/layout/IconLeafLabelList"/>
    <dgm:cxn modelId="{6A6C02DA-E7C1-42AD-AFD6-2E1F46EC7BAF}" type="presParOf" srcId="{CC044A5E-FBD0-4F0B-8D9D-7D90133558C5}" destId="{CD92555E-1804-48EC-9092-192CF7537C68}" srcOrd="1" destOrd="0" presId="urn:microsoft.com/office/officeart/2018/5/layout/IconLeafLabelList"/>
    <dgm:cxn modelId="{D413600E-CE07-40BB-802F-F2FA9E738493}" type="presParOf" srcId="{CC044A5E-FBD0-4F0B-8D9D-7D90133558C5}" destId="{8AEA004B-5164-4BDC-BBD6-88F5478D91E5}" srcOrd="2" destOrd="0" presId="urn:microsoft.com/office/officeart/2018/5/layout/IconLeafLabelList"/>
    <dgm:cxn modelId="{A0521361-B65C-4308-95F6-0F8E5E3F73C1}" type="presParOf" srcId="{CC044A5E-FBD0-4F0B-8D9D-7D90133558C5}" destId="{14EAE7D6-3610-4B7F-BC74-6D9DCCBEBD98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6377284-894A-4BDB-8D96-CF7245F9CA2A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2E262D-D5B4-4817-8D63-3CAAEA7BCD8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The DHT11 is a low-cost, easy to use sensor.</a:t>
          </a:r>
        </a:p>
      </dgm:t>
    </dgm:pt>
    <dgm:pt modelId="{0F2238B2-DBCA-4A50-B25B-7B9BB5FDB85E}" type="parTrans" cxnId="{84C82756-D382-45B5-A665-AB346061EA42}">
      <dgm:prSet/>
      <dgm:spPr/>
      <dgm:t>
        <a:bodyPr/>
        <a:lstStyle/>
        <a:p>
          <a:endParaRPr lang="en-US"/>
        </a:p>
      </dgm:t>
    </dgm:pt>
    <dgm:pt modelId="{AC6F9962-EED6-4702-837F-AD5DD5B7D262}" type="sibTrans" cxnId="{84C82756-D382-45B5-A665-AB346061EA42}">
      <dgm:prSet/>
      <dgm:spPr/>
      <dgm:t>
        <a:bodyPr/>
        <a:lstStyle/>
        <a:p>
          <a:endParaRPr lang="en-US"/>
        </a:p>
      </dgm:t>
    </dgm:pt>
    <dgm:pt modelId="{8A84E901-DDE4-472D-B16E-62D6DACD5EF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It uses a thermistor for measuring temperature, and a capacitive humidity sensor.</a:t>
          </a:r>
        </a:p>
      </dgm:t>
    </dgm:pt>
    <dgm:pt modelId="{47A28654-0414-49A7-AFC9-73B7EDB14B26}" type="parTrans" cxnId="{B0AA9EC3-56A5-49EF-8065-B10960DE9930}">
      <dgm:prSet/>
      <dgm:spPr/>
      <dgm:t>
        <a:bodyPr/>
        <a:lstStyle/>
        <a:p>
          <a:endParaRPr lang="en-US"/>
        </a:p>
      </dgm:t>
    </dgm:pt>
    <dgm:pt modelId="{18D585F2-ECC3-4362-95AC-8779ECC08998}" type="sibTrans" cxnId="{B0AA9EC3-56A5-49EF-8065-B10960DE9930}">
      <dgm:prSet/>
      <dgm:spPr/>
      <dgm:t>
        <a:bodyPr/>
        <a:lstStyle/>
        <a:p>
          <a:endParaRPr lang="en-US"/>
        </a:p>
      </dgm:t>
    </dgm:pt>
    <dgm:pt modelId="{0F97F942-556C-49C1-877F-FC4542EFB97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Temperature and Humidity are essential parameters to measure, as they directly correlate to how much water the crops require, and how frequently.</a:t>
          </a:r>
        </a:p>
      </dgm:t>
    </dgm:pt>
    <dgm:pt modelId="{7B72134E-57C4-4545-AD84-FB2E2D486704}" type="parTrans" cxnId="{7EEFD15C-E199-4936-9DBD-8B8A0873BBF5}">
      <dgm:prSet/>
      <dgm:spPr/>
      <dgm:t>
        <a:bodyPr/>
        <a:lstStyle/>
        <a:p>
          <a:endParaRPr lang="en-US"/>
        </a:p>
      </dgm:t>
    </dgm:pt>
    <dgm:pt modelId="{3F6A6190-30B5-47F6-9EA8-C5C45D884C5C}" type="sibTrans" cxnId="{7EEFD15C-E199-4936-9DBD-8B8A0873BBF5}">
      <dgm:prSet/>
      <dgm:spPr/>
      <dgm:t>
        <a:bodyPr/>
        <a:lstStyle/>
        <a:p>
          <a:endParaRPr lang="en-US"/>
        </a:p>
      </dgm:t>
    </dgm:pt>
    <dgm:pt modelId="{8FC962D7-9512-497B-83C5-575808511B26}" type="pres">
      <dgm:prSet presAssocID="{36377284-894A-4BDB-8D96-CF7245F9CA2A}" presName="root" presStyleCnt="0">
        <dgm:presLayoutVars>
          <dgm:dir/>
          <dgm:resizeHandles val="exact"/>
        </dgm:presLayoutVars>
      </dgm:prSet>
      <dgm:spPr/>
    </dgm:pt>
    <dgm:pt modelId="{23EFD269-A7C0-4659-B1F0-B0C39D5B4686}" type="pres">
      <dgm:prSet presAssocID="{1C2E262D-D5B4-4817-8D63-3CAAEA7BCD89}" presName="compNode" presStyleCnt="0"/>
      <dgm:spPr/>
    </dgm:pt>
    <dgm:pt modelId="{273576A6-14D1-46FE-8BE7-CE47C3EC9AC1}" type="pres">
      <dgm:prSet presAssocID="{1C2E262D-D5B4-4817-8D63-3CAAEA7BCD8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ream"/>
        </a:ext>
      </dgm:extLst>
    </dgm:pt>
    <dgm:pt modelId="{17B4F977-9EA5-489E-A6FF-567BDF682D44}" type="pres">
      <dgm:prSet presAssocID="{1C2E262D-D5B4-4817-8D63-3CAAEA7BCD89}" presName="spaceRect" presStyleCnt="0"/>
      <dgm:spPr/>
    </dgm:pt>
    <dgm:pt modelId="{C0A13BF7-E50A-4848-903F-AA6D62E69E6E}" type="pres">
      <dgm:prSet presAssocID="{1C2E262D-D5B4-4817-8D63-3CAAEA7BCD89}" presName="textRect" presStyleLbl="revTx" presStyleIdx="0" presStyleCnt="3">
        <dgm:presLayoutVars>
          <dgm:chMax val="1"/>
          <dgm:chPref val="1"/>
        </dgm:presLayoutVars>
      </dgm:prSet>
      <dgm:spPr/>
    </dgm:pt>
    <dgm:pt modelId="{4B22CE8E-7E6D-4E62-B558-94CF6CC52F6E}" type="pres">
      <dgm:prSet presAssocID="{AC6F9962-EED6-4702-837F-AD5DD5B7D262}" presName="sibTrans" presStyleCnt="0"/>
      <dgm:spPr/>
    </dgm:pt>
    <dgm:pt modelId="{034ADC7D-9220-47A4-93EA-144F41B1CD15}" type="pres">
      <dgm:prSet presAssocID="{8A84E901-DDE4-472D-B16E-62D6DACD5EF3}" presName="compNode" presStyleCnt="0"/>
      <dgm:spPr/>
    </dgm:pt>
    <dgm:pt modelId="{ED2AAF6F-68D0-496E-BA97-529CF120355E}" type="pres">
      <dgm:prSet presAssocID="{8A84E901-DDE4-472D-B16E-62D6DACD5EF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ientist"/>
        </a:ext>
      </dgm:extLst>
    </dgm:pt>
    <dgm:pt modelId="{94610962-6EEC-45D1-8BD4-2703726869EE}" type="pres">
      <dgm:prSet presAssocID="{8A84E901-DDE4-472D-B16E-62D6DACD5EF3}" presName="spaceRect" presStyleCnt="0"/>
      <dgm:spPr/>
    </dgm:pt>
    <dgm:pt modelId="{488D940F-7A57-4DCE-972E-73AD3BDD4CC4}" type="pres">
      <dgm:prSet presAssocID="{8A84E901-DDE4-472D-B16E-62D6DACD5EF3}" presName="textRect" presStyleLbl="revTx" presStyleIdx="1" presStyleCnt="3">
        <dgm:presLayoutVars>
          <dgm:chMax val="1"/>
          <dgm:chPref val="1"/>
        </dgm:presLayoutVars>
      </dgm:prSet>
      <dgm:spPr/>
    </dgm:pt>
    <dgm:pt modelId="{56385F8D-3AEB-4D52-BCF4-FE197183BF3D}" type="pres">
      <dgm:prSet presAssocID="{18D585F2-ECC3-4362-95AC-8779ECC08998}" presName="sibTrans" presStyleCnt="0"/>
      <dgm:spPr/>
    </dgm:pt>
    <dgm:pt modelId="{5477CC95-515D-444B-8CE6-7E2BC7F41679}" type="pres">
      <dgm:prSet presAssocID="{0F97F942-556C-49C1-877F-FC4542EFB97A}" presName="compNode" presStyleCnt="0"/>
      <dgm:spPr/>
    </dgm:pt>
    <dgm:pt modelId="{C1FC5F48-1B77-4B60-930A-5D59807A6DAE}" type="pres">
      <dgm:prSet presAssocID="{0F97F942-556C-49C1-877F-FC4542EFB97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hermometer"/>
        </a:ext>
      </dgm:extLst>
    </dgm:pt>
    <dgm:pt modelId="{5B52B8AC-5586-47CD-8453-14CFA25D59FB}" type="pres">
      <dgm:prSet presAssocID="{0F97F942-556C-49C1-877F-FC4542EFB97A}" presName="spaceRect" presStyleCnt="0"/>
      <dgm:spPr/>
    </dgm:pt>
    <dgm:pt modelId="{84509159-80F5-41FD-AA76-C4AE6FE77FDF}" type="pres">
      <dgm:prSet presAssocID="{0F97F942-556C-49C1-877F-FC4542EFB97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EEFD15C-E199-4936-9DBD-8B8A0873BBF5}" srcId="{36377284-894A-4BDB-8D96-CF7245F9CA2A}" destId="{0F97F942-556C-49C1-877F-FC4542EFB97A}" srcOrd="2" destOrd="0" parTransId="{7B72134E-57C4-4545-AD84-FB2E2D486704}" sibTransId="{3F6A6190-30B5-47F6-9EA8-C5C45D884C5C}"/>
    <dgm:cxn modelId="{37D0ED4B-E850-4285-A023-E3DF4AF01846}" type="presOf" srcId="{36377284-894A-4BDB-8D96-CF7245F9CA2A}" destId="{8FC962D7-9512-497B-83C5-575808511B26}" srcOrd="0" destOrd="0" presId="urn:microsoft.com/office/officeart/2018/2/layout/IconLabelList"/>
    <dgm:cxn modelId="{84C82756-D382-45B5-A665-AB346061EA42}" srcId="{36377284-894A-4BDB-8D96-CF7245F9CA2A}" destId="{1C2E262D-D5B4-4817-8D63-3CAAEA7BCD89}" srcOrd="0" destOrd="0" parTransId="{0F2238B2-DBCA-4A50-B25B-7B9BB5FDB85E}" sibTransId="{AC6F9962-EED6-4702-837F-AD5DD5B7D262}"/>
    <dgm:cxn modelId="{C7B1D857-97D7-4620-97FF-E2F1A78E3DF5}" type="presOf" srcId="{8A84E901-DDE4-472D-B16E-62D6DACD5EF3}" destId="{488D940F-7A57-4DCE-972E-73AD3BDD4CC4}" srcOrd="0" destOrd="0" presId="urn:microsoft.com/office/officeart/2018/2/layout/IconLabelList"/>
    <dgm:cxn modelId="{78FF0583-5C65-49FB-B2A8-BD0C2FFE3D15}" type="presOf" srcId="{0F97F942-556C-49C1-877F-FC4542EFB97A}" destId="{84509159-80F5-41FD-AA76-C4AE6FE77FDF}" srcOrd="0" destOrd="0" presId="urn:microsoft.com/office/officeart/2018/2/layout/IconLabelList"/>
    <dgm:cxn modelId="{B41BA7B2-A3B6-4AEB-901F-B3443965358A}" type="presOf" srcId="{1C2E262D-D5B4-4817-8D63-3CAAEA7BCD89}" destId="{C0A13BF7-E50A-4848-903F-AA6D62E69E6E}" srcOrd="0" destOrd="0" presId="urn:microsoft.com/office/officeart/2018/2/layout/IconLabelList"/>
    <dgm:cxn modelId="{B0AA9EC3-56A5-49EF-8065-B10960DE9930}" srcId="{36377284-894A-4BDB-8D96-CF7245F9CA2A}" destId="{8A84E901-DDE4-472D-B16E-62D6DACD5EF3}" srcOrd="1" destOrd="0" parTransId="{47A28654-0414-49A7-AFC9-73B7EDB14B26}" sibTransId="{18D585F2-ECC3-4362-95AC-8779ECC08998}"/>
    <dgm:cxn modelId="{B778D198-9099-4485-8AB8-943532EBBE36}" type="presParOf" srcId="{8FC962D7-9512-497B-83C5-575808511B26}" destId="{23EFD269-A7C0-4659-B1F0-B0C39D5B4686}" srcOrd="0" destOrd="0" presId="urn:microsoft.com/office/officeart/2018/2/layout/IconLabelList"/>
    <dgm:cxn modelId="{6FD07001-49F8-40B0-87C1-19FC45D4458D}" type="presParOf" srcId="{23EFD269-A7C0-4659-B1F0-B0C39D5B4686}" destId="{273576A6-14D1-46FE-8BE7-CE47C3EC9AC1}" srcOrd="0" destOrd="0" presId="urn:microsoft.com/office/officeart/2018/2/layout/IconLabelList"/>
    <dgm:cxn modelId="{98BC5819-1D5E-4AA9-B370-73B2C32E8844}" type="presParOf" srcId="{23EFD269-A7C0-4659-B1F0-B0C39D5B4686}" destId="{17B4F977-9EA5-489E-A6FF-567BDF682D44}" srcOrd="1" destOrd="0" presId="urn:microsoft.com/office/officeart/2018/2/layout/IconLabelList"/>
    <dgm:cxn modelId="{FC20F398-ABB5-482F-BF05-0BE1C67EBEEC}" type="presParOf" srcId="{23EFD269-A7C0-4659-B1F0-B0C39D5B4686}" destId="{C0A13BF7-E50A-4848-903F-AA6D62E69E6E}" srcOrd="2" destOrd="0" presId="urn:microsoft.com/office/officeart/2018/2/layout/IconLabelList"/>
    <dgm:cxn modelId="{D141FDA4-24B4-46A6-A11E-39B9CB493DB4}" type="presParOf" srcId="{8FC962D7-9512-497B-83C5-575808511B26}" destId="{4B22CE8E-7E6D-4E62-B558-94CF6CC52F6E}" srcOrd="1" destOrd="0" presId="urn:microsoft.com/office/officeart/2018/2/layout/IconLabelList"/>
    <dgm:cxn modelId="{651EB234-3E1E-48CB-B28C-BCD2C57CE2CB}" type="presParOf" srcId="{8FC962D7-9512-497B-83C5-575808511B26}" destId="{034ADC7D-9220-47A4-93EA-144F41B1CD15}" srcOrd="2" destOrd="0" presId="urn:microsoft.com/office/officeart/2018/2/layout/IconLabelList"/>
    <dgm:cxn modelId="{8B2EF0B6-56A4-417A-A181-02099229253C}" type="presParOf" srcId="{034ADC7D-9220-47A4-93EA-144F41B1CD15}" destId="{ED2AAF6F-68D0-496E-BA97-529CF120355E}" srcOrd="0" destOrd="0" presId="urn:microsoft.com/office/officeart/2018/2/layout/IconLabelList"/>
    <dgm:cxn modelId="{2DE55EC0-A59B-4F5B-9C00-472D22615706}" type="presParOf" srcId="{034ADC7D-9220-47A4-93EA-144F41B1CD15}" destId="{94610962-6EEC-45D1-8BD4-2703726869EE}" srcOrd="1" destOrd="0" presId="urn:microsoft.com/office/officeart/2018/2/layout/IconLabelList"/>
    <dgm:cxn modelId="{139A2A96-0C1B-45E3-ADF0-5810D3097D9D}" type="presParOf" srcId="{034ADC7D-9220-47A4-93EA-144F41B1CD15}" destId="{488D940F-7A57-4DCE-972E-73AD3BDD4CC4}" srcOrd="2" destOrd="0" presId="urn:microsoft.com/office/officeart/2018/2/layout/IconLabelList"/>
    <dgm:cxn modelId="{470EB3CC-7EC7-4FA7-BDCE-D9FEA4666B45}" type="presParOf" srcId="{8FC962D7-9512-497B-83C5-575808511B26}" destId="{56385F8D-3AEB-4D52-BCF4-FE197183BF3D}" srcOrd="3" destOrd="0" presId="urn:microsoft.com/office/officeart/2018/2/layout/IconLabelList"/>
    <dgm:cxn modelId="{7FE10E8B-4EDC-4EAC-B337-69065AD510E0}" type="presParOf" srcId="{8FC962D7-9512-497B-83C5-575808511B26}" destId="{5477CC95-515D-444B-8CE6-7E2BC7F41679}" srcOrd="4" destOrd="0" presId="urn:microsoft.com/office/officeart/2018/2/layout/IconLabelList"/>
    <dgm:cxn modelId="{93819EB5-C803-4DC4-9F6C-C307EC91402A}" type="presParOf" srcId="{5477CC95-515D-444B-8CE6-7E2BC7F41679}" destId="{C1FC5F48-1B77-4B60-930A-5D59807A6DAE}" srcOrd="0" destOrd="0" presId="urn:microsoft.com/office/officeart/2018/2/layout/IconLabelList"/>
    <dgm:cxn modelId="{BC11F745-42A2-49F0-9EDB-D9C4141DDEAF}" type="presParOf" srcId="{5477CC95-515D-444B-8CE6-7E2BC7F41679}" destId="{5B52B8AC-5586-47CD-8453-14CFA25D59FB}" srcOrd="1" destOrd="0" presId="urn:microsoft.com/office/officeart/2018/2/layout/IconLabelList"/>
    <dgm:cxn modelId="{97764C5D-4835-4D2A-B088-2F9B5D9EE38B}" type="presParOf" srcId="{5477CC95-515D-444B-8CE6-7E2BC7F41679}" destId="{84509159-80F5-41FD-AA76-C4AE6FE77FD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0B97178-C8E7-4EA4-BFE1-65E388A2C9C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B9314D6-E27E-4549-B78A-0F85CAE1F3E5}">
      <dgm:prSet/>
      <dgm:spPr/>
      <dgm:t>
        <a:bodyPr/>
        <a:lstStyle/>
        <a:p>
          <a:endParaRPr lang="en-US" dirty="0"/>
        </a:p>
      </dgm:t>
    </dgm:pt>
    <dgm:pt modelId="{F63CC245-BBD0-4755-A318-DAD13EB4EB9A}" type="parTrans" cxnId="{874D196E-ECC1-4DCB-AE46-95DC4086C668}">
      <dgm:prSet/>
      <dgm:spPr/>
      <dgm:t>
        <a:bodyPr/>
        <a:lstStyle/>
        <a:p>
          <a:endParaRPr lang="en-US"/>
        </a:p>
      </dgm:t>
    </dgm:pt>
    <dgm:pt modelId="{CFC13790-8AC7-402B-8D75-698B1E0BF200}" type="sibTrans" cxnId="{874D196E-ECC1-4DCB-AE46-95DC4086C668}">
      <dgm:prSet/>
      <dgm:spPr/>
      <dgm:t>
        <a:bodyPr/>
        <a:lstStyle/>
        <a:p>
          <a:endParaRPr lang="en-US"/>
        </a:p>
      </dgm:t>
    </dgm:pt>
    <dgm:pt modelId="{97F7EB32-C8F9-4F12-A56A-CF5807949408}">
      <dgm:prSet/>
      <dgm:spPr/>
      <dgm:t>
        <a:bodyPr/>
        <a:lstStyle/>
        <a:p>
          <a:endParaRPr lang="en-US" dirty="0"/>
        </a:p>
      </dgm:t>
    </dgm:pt>
    <dgm:pt modelId="{C90D3357-8E96-4192-A1FA-3D65273C6A47}" type="parTrans" cxnId="{2DB8BC16-FAA1-4334-BBC4-CE9B4FDB9D2E}">
      <dgm:prSet/>
      <dgm:spPr/>
      <dgm:t>
        <a:bodyPr/>
        <a:lstStyle/>
        <a:p>
          <a:endParaRPr lang="en-US"/>
        </a:p>
      </dgm:t>
    </dgm:pt>
    <dgm:pt modelId="{8EA4EB8C-BB38-4DC1-A450-9468ABCA71A4}" type="sibTrans" cxnId="{2DB8BC16-FAA1-4334-BBC4-CE9B4FDB9D2E}">
      <dgm:prSet/>
      <dgm:spPr/>
      <dgm:t>
        <a:bodyPr/>
        <a:lstStyle/>
        <a:p>
          <a:endParaRPr lang="en-US"/>
        </a:p>
      </dgm:t>
    </dgm:pt>
    <dgm:pt modelId="{35D0D15A-93D9-4F6D-8ABB-04B797FD4C2F}">
      <dgm:prSet/>
      <dgm:spPr/>
      <dgm:t>
        <a:bodyPr/>
        <a:lstStyle/>
        <a:p>
          <a:endParaRPr lang="en-US" dirty="0"/>
        </a:p>
      </dgm:t>
    </dgm:pt>
    <dgm:pt modelId="{DFA2DC27-6388-463C-8646-B89B221C26E8}" type="parTrans" cxnId="{AC739C33-B597-4882-B52C-9083A8FAB176}">
      <dgm:prSet/>
      <dgm:spPr/>
      <dgm:t>
        <a:bodyPr/>
        <a:lstStyle/>
        <a:p>
          <a:endParaRPr lang="en-US"/>
        </a:p>
      </dgm:t>
    </dgm:pt>
    <dgm:pt modelId="{1DB44335-221D-48EC-BEE4-10B969F2D7DB}" type="sibTrans" cxnId="{AC739C33-B597-4882-B52C-9083A8FAB176}">
      <dgm:prSet/>
      <dgm:spPr/>
      <dgm:t>
        <a:bodyPr/>
        <a:lstStyle/>
        <a:p>
          <a:endParaRPr lang="en-US"/>
        </a:p>
      </dgm:t>
    </dgm:pt>
    <dgm:pt modelId="{DF835B18-1323-4595-A777-A23C578F2F26}" type="pres">
      <dgm:prSet presAssocID="{90B97178-C8E7-4EA4-BFE1-65E388A2C9C5}" presName="root" presStyleCnt="0">
        <dgm:presLayoutVars>
          <dgm:dir/>
          <dgm:resizeHandles val="exact"/>
        </dgm:presLayoutVars>
      </dgm:prSet>
      <dgm:spPr/>
    </dgm:pt>
    <dgm:pt modelId="{9C50825E-46F3-489B-B11D-168ABEA352C6}" type="pres">
      <dgm:prSet presAssocID="{9B9314D6-E27E-4549-B78A-0F85CAE1F3E5}" presName="compNode" presStyleCnt="0"/>
      <dgm:spPr/>
    </dgm:pt>
    <dgm:pt modelId="{452E94ED-448D-45BE-ADF0-AC18763C3259}" type="pres">
      <dgm:prSet presAssocID="{9B9314D6-E27E-4549-B78A-0F85CAE1F3E5}" presName="bgRect" presStyleLbl="bgShp" presStyleIdx="0" presStyleCnt="3"/>
      <dgm:spPr/>
    </dgm:pt>
    <dgm:pt modelId="{6E8A04DE-6EBA-4213-BB19-3DC6FD870FFD}" type="pres">
      <dgm:prSet presAssocID="{9B9314D6-E27E-4549-B78A-0F85CAE1F3E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tering pot"/>
        </a:ext>
      </dgm:extLst>
    </dgm:pt>
    <dgm:pt modelId="{4A051993-0C16-4800-88F5-A27C9B13C855}" type="pres">
      <dgm:prSet presAssocID="{9B9314D6-E27E-4549-B78A-0F85CAE1F3E5}" presName="spaceRect" presStyleCnt="0"/>
      <dgm:spPr/>
    </dgm:pt>
    <dgm:pt modelId="{79294221-07F2-4CA5-BCE8-44D36060EEB2}" type="pres">
      <dgm:prSet presAssocID="{9B9314D6-E27E-4549-B78A-0F85CAE1F3E5}" presName="parTx" presStyleLbl="revTx" presStyleIdx="0" presStyleCnt="3">
        <dgm:presLayoutVars>
          <dgm:chMax val="0"/>
          <dgm:chPref val="0"/>
        </dgm:presLayoutVars>
      </dgm:prSet>
      <dgm:spPr/>
    </dgm:pt>
    <dgm:pt modelId="{8C9BD56B-6AC7-4575-A56A-474A81C804C8}" type="pres">
      <dgm:prSet presAssocID="{CFC13790-8AC7-402B-8D75-698B1E0BF200}" presName="sibTrans" presStyleCnt="0"/>
      <dgm:spPr/>
    </dgm:pt>
    <dgm:pt modelId="{F9CB7B16-53CC-4870-8824-367D5BB4B0DE}" type="pres">
      <dgm:prSet presAssocID="{97F7EB32-C8F9-4F12-A56A-CF5807949408}" presName="compNode" presStyleCnt="0"/>
      <dgm:spPr/>
    </dgm:pt>
    <dgm:pt modelId="{DE04FDC4-DD2A-41EA-B10F-A7ED1478610C}" type="pres">
      <dgm:prSet presAssocID="{97F7EB32-C8F9-4F12-A56A-CF5807949408}" presName="bgRect" presStyleLbl="bgShp" presStyleIdx="1" presStyleCnt="3"/>
      <dgm:spPr/>
    </dgm:pt>
    <dgm:pt modelId="{8C8A1ED5-2377-4F44-90DD-95A3E731FE4E}" type="pres">
      <dgm:prSet presAssocID="{97F7EB32-C8F9-4F12-A56A-CF580794940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uetooth"/>
        </a:ext>
      </dgm:extLst>
    </dgm:pt>
    <dgm:pt modelId="{1DEBED61-BA7E-4061-B6AD-E0E3B0A318BE}" type="pres">
      <dgm:prSet presAssocID="{97F7EB32-C8F9-4F12-A56A-CF5807949408}" presName="spaceRect" presStyleCnt="0"/>
      <dgm:spPr/>
    </dgm:pt>
    <dgm:pt modelId="{73D9CF5D-1778-47CC-9225-BB7D4DAA58A8}" type="pres">
      <dgm:prSet presAssocID="{97F7EB32-C8F9-4F12-A56A-CF5807949408}" presName="parTx" presStyleLbl="revTx" presStyleIdx="1" presStyleCnt="3">
        <dgm:presLayoutVars>
          <dgm:chMax val="0"/>
          <dgm:chPref val="0"/>
        </dgm:presLayoutVars>
      </dgm:prSet>
      <dgm:spPr/>
    </dgm:pt>
    <dgm:pt modelId="{6BD8E682-0BE8-4983-971F-351AD99FEB50}" type="pres">
      <dgm:prSet presAssocID="{8EA4EB8C-BB38-4DC1-A450-9468ABCA71A4}" presName="sibTrans" presStyleCnt="0"/>
      <dgm:spPr/>
    </dgm:pt>
    <dgm:pt modelId="{F07ACC2E-864D-4C52-B04A-38D720B5542C}" type="pres">
      <dgm:prSet presAssocID="{35D0D15A-93D9-4F6D-8ABB-04B797FD4C2F}" presName="compNode" presStyleCnt="0"/>
      <dgm:spPr/>
    </dgm:pt>
    <dgm:pt modelId="{4E2D91BC-665C-471A-ADC7-4EA90717F25F}" type="pres">
      <dgm:prSet presAssocID="{35D0D15A-93D9-4F6D-8ABB-04B797FD4C2F}" presName="bgRect" presStyleLbl="bgShp" presStyleIdx="2" presStyleCnt="3"/>
      <dgm:spPr/>
    </dgm:pt>
    <dgm:pt modelId="{4FF43D51-B605-47AD-A0FD-EA97C8F8FB8E}" type="pres">
      <dgm:prSet presAssocID="{35D0D15A-93D9-4F6D-8ABB-04B797FD4C2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5E702B06-31CC-429C-9A1B-0487BCB655F1}" type="pres">
      <dgm:prSet presAssocID="{35D0D15A-93D9-4F6D-8ABB-04B797FD4C2F}" presName="spaceRect" presStyleCnt="0"/>
      <dgm:spPr/>
    </dgm:pt>
    <dgm:pt modelId="{7826C43A-6162-441F-A0CA-3FF4490D5FDE}" type="pres">
      <dgm:prSet presAssocID="{35D0D15A-93D9-4F6D-8ABB-04B797FD4C2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0229213-ACE2-476D-99F0-F6C3853A8398}" type="presOf" srcId="{97F7EB32-C8F9-4F12-A56A-CF5807949408}" destId="{73D9CF5D-1778-47CC-9225-BB7D4DAA58A8}" srcOrd="0" destOrd="0" presId="urn:microsoft.com/office/officeart/2018/2/layout/IconVerticalSolidList"/>
    <dgm:cxn modelId="{2DB8BC16-FAA1-4334-BBC4-CE9B4FDB9D2E}" srcId="{90B97178-C8E7-4EA4-BFE1-65E388A2C9C5}" destId="{97F7EB32-C8F9-4F12-A56A-CF5807949408}" srcOrd="1" destOrd="0" parTransId="{C90D3357-8E96-4192-A1FA-3D65273C6A47}" sibTransId="{8EA4EB8C-BB38-4DC1-A450-9468ABCA71A4}"/>
    <dgm:cxn modelId="{25A12E1F-C535-452B-8F08-059703FF8D4A}" type="presOf" srcId="{35D0D15A-93D9-4F6D-8ABB-04B797FD4C2F}" destId="{7826C43A-6162-441F-A0CA-3FF4490D5FDE}" srcOrd="0" destOrd="0" presId="urn:microsoft.com/office/officeart/2018/2/layout/IconVerticalSolidList"/>
    <dgm:cxn modelId="{AC739C33-B597-4882-B52C-9083A8FAB176}" srcId="{90B97178-C8E7-4EA4-BFE1-65E388A2C9C5}" destId="{35D0D15A-93D9-4F6D-8ABB-04B797FD4C2F}" srcOrd="2" destOrd="0" parTransId="{DFA2DC27-6388-463C-8646-B89B221C26E8}" sibTransId="{1DB44335-221D-48EC-BEE4-10B969F2D7DB}"/>
    <dgm:cxn modelId="{C1C3BB39-D70F-46ED-9051-610F3D051A4B}" type="presOf" srcId="{90B97178-C8E7-4EA4-BFE1-65E388A2C9C5}" destId="{DF835B18-1323-4595-A777-A23C578F2F26}" srcOrd="0" destOrd="0" presId="urn:microsoft.com/office/officeart/2018/2/layout/IconVerticalSolidList"/>
    <dgm:cxn modelId="{874D196E-ECC1-4DCB-AE46-95DC4086C668}" srcId="{90B97178-C8E7-4EA4-BFE1-65E388A2C9C5}" destId="{9B9314D6-E27E-4549-B78A-0F85CAE1F3E5}" srcOrd="0" destOrd="0" parTransId="{F63CC245-BBD0-4755-A318-DAD13EB4EB9A}" sibTransId="{CFC13790-8AC7-402B-8D75-698B1E0BF200}"/>
    <dgm:cxn modelId="{1E309156-C24A-4E40-9312-B02F73D53016}" type="presOf" srcId="{9B9314D6-E27E-4549-B78A-0F85CAE1F3E5}" destId="{79294221-07F2-4CA5-BCE8-44D36060EEB2}" srcOrd="0" destOrd="0" presId="urn:microsoft.com/office/officeart/2018/2/layout/IconVerticalSolidList"/>
    <dgm:cxn modelId="{3175A0C3-0B34-4F40-B6DD-A1C6700F96EB}" type="presParOf" srcId="{DF835B18-1323-4595-A777-A23C578F2F26}" destId="{9C50825E-46F3-489B-B11D-168ABEA352C6}" srcOrd="0" destOrd="0" presId="urn:microsoft.com/office/officeart/2018/2/layout/IconVerticalSolidList"/>
    <dgm:cxn modelId="{652F0A06-2A91-4658-A4AE-E842D4450ED7}" type="presParOf" srcId="{9C50825E-46F3-489B-B11D-168ABEA352C6}" destId="{452E94ED-448D-45BE-ADF0-AC18763C3259}" srcOrd="0" destOrd="0" presId="urn:microsoft.com/office/officeart/2018/2/layout/IconVerticalSolidList"/>
    <dgm:cxn modelId="{322DD0AC-7C61-4DCF-BC8E-AB3DC01C1560}" type="presParOf" srcId="{9C50825E-46F3-489B-B11D-168ABEA352C6}" destId="{6E8A04DE-6EBA-4213-BB19-3DC6FD870FFD}" srcOrd="1" destOrd="0" presId="urn:microsoft.com/office/officeart/2018/2/layout/IconVerticalSolidList"/>
    <dgm:cxn modelId="{977D1F0D-2DD5-4BF9-984D-EF32799678E7}" type="presParOf" srcId="{9C50825E-46F3-489B-B11D-168ABEA352C6}" destId="{4A051993-0C16-4800-88F5-A27C9B13C855}" srcOrd="2" destOrd="0" presId="urn:microsoft.com/office/officeart/2018/2/layout/IconVerticalSolidList"/>
    <dgm:cxn modelId="{6D76EBF8-1BA1-43FD-8AEE-43D88614782C}" type="presParOf" srcId="{9C50825E-46F3-489B-B11D-168ABEA352C6}" destId="{79294221-07F2-4CA5-BCE8-44D36060EEB2}" srcOrd="3" destOrd="0" presId="urn:microsoft.com/office/officeart/2018/2/layout/IconVerticalSolidList"/>
    <dgm:cxn modelId="{7B7832CC-4E4B-4B59-AA0C-98974AD5CF04}" type="presParOf" srcId="{DF835B18-1323-4595-A777-A23C578F2F26}" destId="{8C9BD56B-6AC7-4575-A56A-474A81C804C8}" srcOrd="1" destOrd="0" presId="urn:microsoft.com/office/officeart/2018/2/layout/IconVerticalSolidList"/>
    <dgm:cxn modelId="{4241E648-EFC4-4AED-8660-A493AA51E317}" type="presParOf" srcId="{DF835B18-1323-4595-A777-A23C578F2F26}" destId="{F9CB7B16-53CC-4870-8824-367D5BB4B0DE}" srcOrd="2" destOrd="0" presId="urn:microsoft.com/office/officeart/2018/2/layout/IconVerticalSolidList"/>
    <dgm:cxn modelId="{AAD0F258-770C-4930-AAF9-8D7A57A2EE56}" type="presParOf" srcId="{F9CB7B16-53CC-4870-8824-367D5BB4B0DE}" destId="{DE04FDC4-DD2A-41EA-B10F-A7ED1478610C}" srcOrd="0" destOrd="0" presId="urn:microsoft.com/office/officeart/2018/2/layout/IconVerticalSolidList"/>
    <dgm:cxn modelId="{ACB62F25-E44D-49D9-BB16-A03E46FFA367}" type="presParOf" srcId="{F9CB7B16-53CC-4870-8824-367D5BB4B0DE}" destId="{8C8A1ED5-2377-4F44-90DD-95A3E731FE4E}" srcOrd="1" destOrd="0" presId="urn:microsoft.com/office/officeart/2018/2/layout/IconVerticalSolidList"/>
    <dgm:cxn modelId="{8634B500-7F9A-4C37-821D-21FC110D418A}" type="presParOf" srcId="{F9CB7B16-53CC-4870-8824-367D5BB4B0DE}" destId="{1DEBED61-BA7E-4061-B6AD-E0E3B0A318BE}" srcOrd="2" destOrd="0" presId="urn:microsoft.com/office/officeart/2018/2/layout/IconVerticalSolidList"/>
    <dgm:cxn modelId="{775B8025-988D-4069-AE33-E0C609D4A96A}" type="presParOf" srcId="{F9CB7B16-53CC-4870-8824-367D5BB4B0DE}" destId="{73D9CF5D-1778-47CC-9225-BB7D4DAA58A8}" srcOrd="3" destOrd="0" presId="urn:microsoft.com/office/officeart/2018/2/layout/IconVerticalSolidList"/>
    <dgm:cxn modelId="{87E692DB-1438-48E2-B3F5-5DF5558DD360}" type="presParOf" srcId="{DF835B18-1323-4595-A777-A23C578F2F26}" destId="{6BD8E682-0BE8-4983-971F-351AD99FEB50}" srcOrd="3" destOrd="0" presId="urn:microsoft.com/office/officeart/2018/2/layout/IconVerticalSolidList"/>
    <dgm:cxn modelId="{AB566DA2-72C1-423D-A1FD-7BA895F57568}" type="presParOf" srcId="{DF835B18-1323-4595-A777-A23C578F2F26}" destId="{F07ACC2E-864D-4C52-B04A-38D720B5542C}" srcOrd="4" destOrd="0" presId="urn:microsoft.com/office/officeart/2018/2/layout/IconVerticalSolidList"/>
    <dgm:cxn modelId="{8E02B5F6-8FBC-4681-9BF5-EE0622A6182A}" type="presParOf" srcId="{F07ACC2E-864D-4C52-B04A-38D720B5542C}" destId="{4E2D91BC-665C-471A-ADC7-4EA90717F25F}" srcOrd="0" destOrd="0" presId="urn:microsoft.com/office/officeart/2018/2/layout/IconVerticalSolidList"/>
    <dgm:cxn modelId="{C3BA21F5-8CF8-47A0-801C-C9062D884257}" type="presParOf" srcId="{F07ACC2E-864D-4C52-B04A-38D720B5542C}" destId="{4FF43D51-B605-47AD-A0FD-EA97C8F8FB8E}" srcOrd="1" destOrd="0" presId="urn:microsoft.com/office/officeart/2018/2/layout/IconVerticalSolidList"/>
    <dgm:cxn modelId="{5CC4C826-AC75-4888-A884-CFE6817EA4E4}" type="presParOf" srcId="{F07ACC2E-864D-4C52-B04A-38D720B5542C}" destId="{5E702B06-31CC-429C-9A1B-0487BCB655F1}" srcOrd="2" destOrd="0" presId="urn:microsoft.com/office/officeart/2018/2/layout/IconVerticalSolidList"/>
    <dgm:cxn modelId="{C1727E38-5D22-4529-B2F1-9783355DBD47}" type="presParOf" srcId="{F07ACC2E-864D-4C52-B04A-38D720B5542C}" destId="{7826C43A-6162-441F-A0CA-3FF4490D5FD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CE3DA02-CA2E-426A-81D5-C4F5D8C94AC0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250771-6A54-48A9-8CE4-4B2B81EB1F42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9AB6463C-1C3E-41FF-8F2E-A9147E7E49BB}" type="parTrans" cxnId="{7CF70FF1-85CA-46DC-99EB-1C149C321E09}">
      <dgm:prSet/>
      <dgm:spPr/>
      <dgm:t>
        <a:bodyPr/>
        <a:lstStyle/>
        <a:p>
          <a:endParaRPr lang="en-US"/>
        </a:p>
      </dgm:t>
    </dgm:pt>
    <dgm:pt modelId="{33A9D694-F3BD-4139-991B-A2DF0EF709DC}" type="sibTrans" cxnId="{7CF70FF1-85CA-46DC-99EB-1C149C321E09}">
      <dgm:prSet/>
      <dgm:spPr/>
      <dgm:t>
        <a:bodyPr/>
        <a:lstStyle/>
        <a:p>
          <a:endParaRPr lang="en-US"/>
        </a:p>
      </dgm:t>
    </dgm:pt>
    <dgm:pt modelId="{D1F98663-BA07-49A2-B9EE-408B0E002ADA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98C502FC-2E6C-4B3C-8ACF-B8CAAD90E253}" type="parTrans" cxnId="{3A10AD43-9B5A-4B4E-99AE-159F8C119C7D}">
      <dgm:prSet/>
      <dgm:spPr/>
      <dgm:t>
        <a:bodyPr/>
        <a:lstStyle/>
        <a:p>
          <a:endParaRPr lang="en-US"/>
        </a:p>
      </dgm:t>
    </dgm:pt>
    <dgm:pt modelId="{3A2636E3-28E5-4AB6-9D28-60BEEFEC547B}" type="sibTrans" cxnId="{3A10AD43-9B5A-4B4E-99AE-159F8C119C7D}">
      <dgm:prSet/>
      <dgm:spPr/>
      <dgm:t>
        <a:bodyPr/>
        <a:lstStyle/>
        <a:p>
          <a:endParaRPr lang="en-US"/>
        </a:p>
      </dgm:t>
    </dgm:pt>
    <dgm:pt modelId="{96C8D6F0-B92C-4501-B23A-3778134DD4F4}" type="pres">
      <dgm:prSet presAssocID="{6CE3DA02-CA2E-426A-81D5-C4F5D8C94AC0}" presName="root" presStyleCnt="0">
        <dgm:presLayoutVars>
          <dgm:dir/>
          <dgm:resizeHandles val="exact"/>
        </dgm:presLayoutVars>
      </dgm:prSet>
      <dgm:spPr/>
    </dgm:pt>
    <dgm:pt modelId="{C5E0D207-6A39-475B-83A3-F951210F2E63}" type="pres">
      <dgm:prSet presAssocID="{7F250771-6A54-48A9-8CE4-4B2B81EB1F42}" presName="compNode" presStyleCnt="0"/>
      <dgm:spPr/>
    </dgm:pt>
    <dgm:pt modelId="{E3EA7CFC-B05A-4DDA-B66F-A328D2D19446}" type="pres">
      <dgm:prSet presAssocID="{7F250771-6A54-48A9-8CE4-4B2B81EB1F4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hermometer"/>
        </a:ext>
      </dgm:extLst>
    </dgm:pt>
    <dgm:pt modelId="{F57A66BF-C738-47C2-BB19-05681F49BE3E}" type="pres">
      <dgm:prSet presAssocID="{7F250771-6A54-48A9-8CE4-4B2B81EB1F42}" presName="spaceRect" presStyleCnt="0"/>
      <dgm:spPr/>
    </dgm:pt>
    <dgm:pt modelId="{816EFB9C-64F8-4B31-AF11-6C137DA4B8B8}" type="pres">
      <dgm:prSet presAssocID="{7F250771-6A54-48A9-8CE4-4B2B81EB1F42}" presName="textRect" presStyleLbl="revTx" presStyleIdx="0" presStyleCnt="2">
        <dgm:presLayoutVars>
          <dgm:chMax val="1"/>
          <dgm:chPref val="1"/>
        </dgm:presLayoutVars>
      </dgm:prSet>
      <dgm:spPr/>
    </dgm:pt>
    <dgm:pt modelId="{BFD4E8A1-F788-4879-9461-1457735F66C1}" type="pres">
      <dgm:prSet presAssocID="{33A9D694-F3BD-4139-991B-A2DF0EF709DC}" presName="sibTrans" presStyleCnt="0"/>
      <dgm:spPr/>
    </dgm:pt>
    <dgm:pt modelId="{440CB1F9-BE33-4C00-BD82-C9BCE113ECEC}" type="pres">
      <dgm:prSet presAssocID="{D1F98663-BA07-49A2-B9EE-408B0E002ADA}" presName="compNode" presStyleCnt="0"/>
      <dgm:spPr/>
    </dgm:pt>
    <dgm:pt modelId="{3C7460C6-44DC-420A-A76B-0BF95385B5C9}" type="pres">
      <dgm:prSet presAssocID="{D1F98663-BA07-49A2-B9EE-408B0E002AD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ientist"/>
        </a:ext>
      </dgm:extLst>
    </dgm:pt>
    <dgm:pt modelId="{577B1212-03A0-4828-885B-8159AAD69DE3}" type="pres">
      <dgm:prSet presAssocID="{D1F98663-BA07-49A2-B9EE-408B0E002ADA}" presName="spaceRect" presStyleCnt="0"/>
      <dgm:spPr/>
    </dgm:pt>
    <dgm:pt modelId="{BB6A2FE6-8D2A-49DC-A609-F820BD52F154}" type="pres">
      <dgm:prSet presAssocID="{D1F98663-BA07-49A2-B9EE-408B0E002AD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2F031833-5217-40D6-8E05-AEBED0B3C4FD}" type="presOf" srcId="{6CE3DA02-CA2E-426A-81D5-C4F5D8C94AC0}" destId="{96C8D6F0-B92C-4501-B23A-3778134DD4F4}" srcOrd="0" destOrd="0" presId="urn:microsoft.com/office/officeart/2018/2/layout/IconLabelList"/>
    <dgm:cxn modelId="{3A10AD43-9B5A-4B4E-99AE-159F8C119C7D}" srcId="{6CE3DA02-CA2E-426A-81D5-C4F5D8C94AC0}" destId="{D1F98663-BA07-49A2-B9EE-408B0E002ADA}" srcOrd="1" destOrd="0" parTransId="{98C502FC-2E6C-4B3C-8ACF-B8CAAD90E253}" sibTransId="{3A2636E3-28E5-4AB6-9D28-60BEEFEC547B}"/>
    <dgm:cxn modelId="{9C5BA5E8-9FD2-4079-9464-A1E05997BE54}" type="presOf" srcId="{7F250771-6A54-48A9-8CE4-4B2B81EB1F42}" destId="{816EFB9C-64F8-4B31-AF11-6C137DA4B8B8}" srcOrd="0" destOrd="0" presId="urn:microsoft.com/office/officeart/2018/2/layout/IconLabelList"/>
    <dgm:cxn modelId="{7CF70FF1-85CA-46DC-99EB-1C149C321E09}" srcId="{6CE3DA02-CA2E-426A-81D5-C4F5D8C94AC0}" destId="{7F250771-6A54-48A9-8CE4-4B2B81EB1F42}" srcOrd="0" destOrd="0" parTransId="{9AB6463C-1C3E-41FF-8F2E-A9147E7E49BB}" sibTransId="{33A9D694-F3BD-4139-991B-A2DF0EF709DC}"/>
    <dgm:cxn modelId="{A7AA6DF5-8943-4321-A816-0BB3F3CD0881}" type="presOf" srcId="{D1F98663-BA07-49A2-B9EE-408B0E002ADA}" destId="{BB6A2FE6-8D2A-49DC-A609-F820BD52F154}" srcOrd="0" destOrd="0" presId="urn:microsoft.com/office/officeart/2018/2/layout/IconLabelList"/>
    <dgm:cxn modelId="{3F349F74-D2F0-4A95-8468-DF15A761FEA2}" type="presParOf" srcId="{96C8D6F0-B92C-4501-B23A-3778134DD4F4}" destId="{C5E0D207-6A39-475B-83A3-F951210F2E63}" srcOrd="0" destOrd="0" presId="urn:microsoft.com/office/officeart/2018/2/layout/IconLabelList"/>
    <dgm:cxn modelId="{D12408E8-4A1E-46B7-A818-0C7A5FC5E623}" type="presParOf" srcId="{C5E0D207-6A39-475B-83A3-F951210F2E63}" destId="{E3EA7CFC-B05A-4DDA-B66F-A328D2D19446}" srcOrd="0" destOrd="0" presId="urn:microsoft.com/office/officeart/2018/2/layout/IconLabelList"/>
    <dgm:cxn modelId="{46A64EB8-E473-4CBF-983D-A3481E325ADD}" type="presParOf" srcId="{C5E0D207-6A39-475B-83A3-F951210F2E63}" destId="{F57A66BF-C738-47C2-BB19-05681F49BE3E}" srcOrd="1" destOrd="0" presId="urn:microsoft.com/office/officeart/2018/2/layout/IconLabelList"/>
    <dgm:cxn modelId="{D1221FB5-A396-45A2-835D-625AC42803DB}" type="presParOf" srcId="{C5E0D207-6A39-475B-83A3-F951210F2E63}" destId="{816EFB9C-64F8-4B31-AF11-6C137DA4B8B8}" srcOrd="2" destOrd="0" presId="urn:microsoft.com/office/officeart/2018/2/layout/IconLabelList"/>
    <dgm:cxn modelId="{76C7BE8B-2015-4453-A439-A095D18D10C6}" type="presParOf" srcId="{96C8D6F0-B92C-4501-B23A-3778134DD4F4}" destId="{BFD4E8A1-F788-4879-9461-1457735F66C1}" srcOrd="1" destOrd="0" presId="urn:microsoft.com/office/officeart/2018/2/layout/IconLabelList"/>
    <dgm:cxn modelId="{01F521B6-2018-4DBD-A957-D4133219D31A}" type="presParOf" srcId="{96C8D6F0-B92C-4501-B23A-3778134DD4F4}" destId="{440CB1F9-BE33-4C00-BD82-C9BCE113ECEC}" srcOrd="2" destOrd="0" presId="urn:microsoft.com/office/officeart/2018/2/layout/IconLabelList"/>
    <dgm:cxn modelId="{DACAF0E8-84F7-4A27-B87B-AE83FC327EC2}" type="presParOf" srcId="{440CB1F9-BE33-4C00-BD82-C9BCE113ECEC}" destId="{3C7460C6-44DC-420A-A76B-0BF95385B5C9}" srcOrd="0" destOrd="0" presId="urn:microsoft.com/office/officeart/2018/2/layout/IconLabelList"/>
    <dgm:cxn modelId="{E9F33AAA-727A-4F4D-8DB4-1EAF89C08874}" type="presParOf" srcId="{440CB1F9-BE33-4C00-BD82-C9BCE113ECEC}" destId="{577B1212-03A0-4828-885B-8159AAD69DE3}" srcOrd="1" destOrd="0" presId="urn:microsoft.com/office/officeart/2018/2/layout/IconLabelList"/>
    <dgm:cxn modelId="{47A40D5A-A589-4AFF-9AA1-3364A60BC2AE}" type="presParOf" srcId="{440CB1F9-BE33-4C00-BD82-C9BCE113ECEC}" destId="{BB6A2FE6-8D2A-49DC-A609-F820BD52F15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BA1DF8-2EF0-4B3D-80C0-57E2FF713C9C}">
      <dsp:nvSpPr>
        <dsp:cNvPr id="0" name=""/>
        <dsp:cNvSpPr/>
      </dsp:nvSpPr>
      <dsp:spPr>
        <a:xfrm>
          <a:off x="0" y="3239"/>
          <a:ext cx="1066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388CAB-948D-49C6-B99B-F4287EEA2513}">
      <dsp:nvSpPr>
        <dsp:cNvPr id="0" name=""/>
        <dsp:cNvSpPr/>
      </dsp:nvSpPr>
      <dsp:spPr>
        <a:xfrm flipV="1">
          <a:off x="0" y="3239"/>
          <a:ext cx="10668000" cy="1118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t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200" kern="1200" dirty="0"/>
        </a:p>
      </dsp:txBody>
      <dsp:txXfrm rot="10800000">
        <a:off x="0" y="3239"/>
        <a:ext cx="10668000" cy="1118772"/>
      </dsp:txXfrm>
    </dsp:sp>
    <dsp:sp modelId="{85DC7893-DADF-4400-86F4-FB86B0ED506A}">
      <dsp:nvSpPr>
        <dsp:cNvPr id="0" name=""/>
        <dsp:cNvSpPr/>
      </dsp:nvSpPr>
      <dsp:spPr>
        <a:xfrm>
          <a:off x="0" y="1122012"/>
          <a:ext cx="1066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B398B1-C9B2-4147-A359-FD49371F9826}">
      <dsp:nvSpPr>
        <dsp:cNvPr id="0" name=""/>
        <dsp:cNvSpPr/>
      </dsp:nvSpPr>
      <dsp:spPr>
        <a:xfrm>
          <a:off x="0" y="1122012"/>
          <a:ext cx="10668000" cy="11705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t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400" kern="1200" dirty="0"/>
        </a:p>
      </dsp:txBody>
      <dsp:txXfrm>
        <a:off x="0" y="1122012"/>
        <a:ext cx="10668000" cy="1170533"/>
      </dsp:txXfrm>
    </dsp:sp>
    <dsp:sp modelId="{3B27BC33-CBD2-4BEB-B373-A9AE16140B04}">
      <dsp:nvSpPr>
        <dsp:cNvPr id="0" name=""/>
        <dsp:cNvSpPr/>
      </dsp:nvSpPr>
      <dsp:spPr>
        <a:xfrm>
          <a:off x="0" y="2292545"/>
          <a:ext cx="1066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4BDB6B-A442-42CD-8280-A7E643819B5C}">
      <dsp:nvSpPr>
        <dsp:cNvPr id="0" name=""/>
        <dsp:cNvSpPr/>
      </dsp:nvSpPr>
      <dsp:spPr>
        <a:xfrm>
          <a:off x="0" y="2292545"/>
          <a:ext cx="10668000" cy="11705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t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400" kern="1200" dirty="0"/>
        </a:p>
      </dsp:txBody>
      <dsp:txXfrm>
        <a:off x="0" y="2292545"/>
        <a:ext cx="10668000" cy="1170533"/>
      </dsp:txXfrm>
    </dsp:sp>
    <dsp:sp modelId="{83D17C49-F89E-4FDB-82B3-3B176EB132D0}">
      <dsp:nvSpPr>
        <dsp:cNvPr id="0" name=""/>
        <dsp:cNvSpPr/>
      </dsp:nvSpPr>
      <dsp:spPr>
        <a:xfrm>
          <a:off x="0" y="3463078"/>
          <a:ext cx="1066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BF5FA6-492A-417F-B8AC-EA3FB3AAB3A2}">
      <dsp:nvSpPr>
        <dsp:cNvPr id="0" name=""/>
        <dsp:cNvSpPr/>
      </dsp:nvSpPr>
      <dsp:spPr>
        <a:xfrm>
          <a:off x="0" y="3463078"/>
          <a:ext cx="10668000" cy="11705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t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400" kern="1200" dirty="0"/>
        </a:p>
      </dsp:txBody>
      <dsp:txXfrm>
        <a:off x="0" y="3463078"/>
        <a:ext cx="10668000" cy="11705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FBD5C7-BB52-415F-8A1F-2A57FB9D754B}">
      <dsp:nvSpPr>
        <dsp:cNvPr id="0" name=""/>
        <dsp:cNvSpPr/>
      </dsp:nvSpPr>
      <dsp:spPr>
        <a:xfrm>
          <a:off x="0" y="868452"/>
          <a:ext cx="6139252" cy="159728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C2589D-08B3-4899-BBA1-212EB7682D3B}">
      <dsp:nvSpPr>
        <dsp:cNvPr id="0" name=""/>
        <dsp:cNvSpPr/>
      </dsp:nvSpPr>
      <dsp:spPr>
        <a:xfrm>
          <a:off x="483177" y="1224583"/>
          <a:ext cx="878505" cy="878505"/>
        </a:xfrm>
        <a:prstGeom prst="rect">
          <a:avLst/>
        </a:prstGeom>
        <a:noFill/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3A2552-766D-441B-AC0C-3A7709B11102}">
      <dsp:nvSpPr>
        <dsp:cNvPr id="0" name=""/>
        <dsp:cNvSpPr/>
      </dsp:nvSpPr>
      <dsp:spPr>
        <a:xfrm>
          <a:off x="1844860" y="865194"/>
          <a:ext cx="4294391" cy="15972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046" tIns="169046" rIns="169046" bIns="16904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 dirty="0"/>
        </a:p>
      </dsp:txBody>
      <dsp:txXfrm>
        <a:off x="1844860" y="865194"/>
        <a:ext cx="4294391" cy="1597282"/>
      </dsp:txXfrm>
    </dsp:sp>
    <dsp:sp modelId="{16C82485-D6B5-4760-AB1A-2554DEB2448C}">
      <dsp:nvSpPr>
        <dsp:cNvPr id="0" name=""/>
        <dsp:cNvSpPr/>
      </dsp:nvSpPr>
      <dsp:spPr>
        <a:xfrm>
          <a:off x="0" y="2861797"/>
          <a:ext cx="6139252" cy="159728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7F39BD-D817-4D78-A7BE-1330CD06D519}">
      <dsp:nvSpPr>
        <dsp:cNvPr id="0" name=""/>
        <dsp:cNvSpPr/>
      </dsp:nvSpPr>
      <dsp:spPr>
        <a:xfrm>
          <a:off x="483177" y="3221185"/>
          <a:ext cx="878505" cy="878505"/>
        </a:xfrm>
        <a:prstGeom prst="rect">
          <a:avLst/>
        </a:prstGeom>
        <a:noFill/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0C18DD-05E1-4BA3-8828-A213C8F5834E}">
      <dsp:nvSpPr>
        <dsp:cNvPr id="0" name=""/>
        <dsp:cNvSpPr/>
      </dsp:nvSpPr>
      <dsp:spPr>
        <a:xfrm>
          <a:off x="1844860" y="2861797"/>
          <a:ext cx="4294391" cy="15972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046" tIns="169046" rIns="169046" bIns="16904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 dirty="0"/>
        </a:p>
      </dsp:txBody>
      <dsp:txXfrm>
        <a:off x="1844860" y="2861797"/>
        <a:ext cx="4294391" cy="15972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75C28F-81BA-4DD3-9072-BDFA643313A0}">
      <dsp:nvSpPr>
        <dsp:cNvPr id="0" name=""/>
        <dsp:cNvSpPr/>
      </dsp:nvSpPr>
      <dsp:spPr>
        <a:xfrm>
          <a:off x="0" y="0"/>
          <a:ext cx="6858000" cy="130318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0B86CF-421E-450B-BC85-AB5D3C5EDD1C}">
      <dsp:nvSpPr>
        <dsp:cNvPr id="0" name=""/>
        <dsp:cNvSpPr/>
      </dsp:nvSpPr>
      <dsp:spPr>
        <a:xfrm>
          <a:off x="656972" y="411286"/>
          <a:ext cx="439362" cy="439456"/>
        </a:xfrm>
        <a:prstGeom prst="rect">
          <a:avLst/>
        </a:prstGeom>
        <a:solidFill>
          <a:schemeClr val="bg1">
            <a:hueOff val="0"/>
            <a:satOff val="0"/>
            <a:lumOff val="0"/>
            <a:alpha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7EBAE0-5E1A-4E6D-A6A5-41A89969644A}">
      <dsp:nvSpPr>
        <dsp:cNvPr id="0" name=""/>
        <dsp:cNvSpPr/>
      </dsp:nvSpPr>
      <dsp:spPr>
        <a:xfrm>
          <a:off x="1505182" y="556"/>
          <a:ext cx="5352817" cy="1303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921" tIns="137921" rIns="137921" bIns="13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 dirty="0"/>
        </a:p>
      </dsp:txBody>
      <dsp:txXfrm>
        <a:off x="1505182" y="556"/>
        <a:ext cx="5352817" cy="1303188"/>
      </dsp:txXfrm>
    </dsp:sp>
    <dsp:sp modelId="{D668B5F4-459E-4A3A-8E23-33B05FA630C2}">
      <dsp:nvSpPr>
        <dsp:cNvPr id="0" name=""/>
        <dsp:cNvSpPr/>
      </dsp:nvSpPr>
      <dsp:spPr>
        <a:xfrm>
          <a:off x="0" y="1647305"/>
          <a:ext cx="6858000" cy="130318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ABE950-509A-4C05-8BC2-5A495E95BC64}">
      <dsp:nvSpPr>
        <dsp:cNvPr id="0" name=""/>
        <dsp:cNvSpPr/>
      </dsp:nvSpPr>
      <dsp:spPr>
        <a:xfrm>
          <a:off x="394214" y="1922760"/>
          <a:ext cx="716753" cy="716753"/>
        </a:xfrm>
        <a:prstGeom prst="rect">
          <a:avLst/>
        </a:prstGeom>
        <a:blipFill dpi="0" rotWithShape="1">
          <a:blip xmlns:r="http://schemas.openxmlformats.org/officeDocument/2006/relationships" r:embed="rId1">
            <a:alphaModFix amt="0"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01E7EA-DEBD-4CB5-B3C4-B341242B70C4}">
      <dsp:nvSpPr>
        <dsp:cNvPr id="0" name=""/>
        <dsp:cNvSpPr/>
      </dsp:nvSpPr>
      <dsp:spPr>
        <a:xfrm>
          <a:off x="1505182" y="1629542"/>
          <a:ext cx="5352817" cy="1303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921" tIns="137921" rIns="137921" bIns="13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 dirty="0"/>
        </a:p>
      </dsp:txBody>
      <dsp:txXfrm>
        <a:off x="1505182" y="1629542"/>
        <a:ext cx="5352817" cy="1303188"/>
      </dsp:txXfrm>
    </dsp:sp>
    <dsp:sp modelId="{C6A7DEC8-BC2F-40AD-ADBA-FF4E783277C5}">
      <dsp:nvSpPr>
        <dsp:cNvPr id="0" name=""/>
        <dsp:cNvSpPr/>
      </dsp:nvSpPr>
      <dsp:spPr>
        <a:xfrm>
          <a:off x="0" y="3258528"/>
          <a:ext cx="6858000" cy="130318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96AC12-12D4-4232-AFBC-2DE33F5DAB99}">
      <dsp:nvSpPr>
        <dsp:cNvPr id="0" name=""/>
        <dsp:cNvSpPr/>
      </dsp:nvSpPr>
      <dsp:spPr>
        <a:xfrm>
          <a:off x="394214" y="3551745"/>
          <a:ext cx="716753" cy="716753"/>
        </a:xfrm>
        <a:prstGeom prst="rect">
          <a:avLst/>
        </a:prstGeom>
        <a:blipFill dpi="0" rotWithShape="1">
          <a:blip xmlns:r="http://schemas.openxmlformats.org/officeDocument/2006/relationships"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D1A9F8-A892-48B1-902A-C58313691F29}">
      <dsp:nvSpPr>
        <dsp:cNvPr id="0" name=""/>
        <dsp:cNvSpPr/>
      </dsp:nvSpPr>
      <dsp:spPr>
        <a:xfrm>
          <a:off x="1505182" y="3258528"/>
          <a:ext cx="5352817" cy="1303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921" tIns="137921" rIns="137921" bIns="13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 dirty="0"/>
        </a:p>
      </dsp:txBody>
      <dsp:txXfrm>
        <a:off x="1505182" y="3258528"/>
        <a:ext cx="5352817" cy="13031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707674-566C-49D8-95F5-6F28CC514BEA}">
      <dsp:nvSpPr>
        <dsp:cNvPr id="0" name=""/>
        <dsp:cNvSpPr/>
      </dsp:nvSpPr>
      <dsp:spPr>
        <a:xfrm>
          <a:off x="431999" y="1116000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8A5751-1700-41B6-87FD-BE08373C2BA3}">
      <dsp:nvSpPr>
        <dsp:cNvPr id="0" name=""/>
        <dsp:cNvSpPr/>
      </dsp:nvSpPr>
      <dsp:spPr>
        <a:xfrm>
          <a:off x="695250" y="1379250"/>
          <a:ext cx="708750" cy="708750"/>
        </a:xfrm>
        <a:prstGeom prst="rect">
          <a:avLst/>
        </a:prstGeom>
        <a:blipFill>
          <a:blip xmlns:r="http://schemas.openxmlformats.org/officeDocument/2006/relationships" r:embed="rId1">
            <a:alphaModFix amt="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C79923-32AB-4E92-8247-9AA388352E5B}">
      <dsp:nvSpPr>
        <dsp:cNvPr id="0" name=""/>
        <dsp:cNvSpPr/>
      </dsp:nvSpPr>
      <dsp:spPr>
        <a:xfrm>
          <a:off x="37125" y="2736000"/>
          <a:ext cx="20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4000" b="1" kern="1200" dirty="0">
            <a:solidFill>
              <a:schemeClr val="bg1"/>
            </a:solidFill>
          </a:endParaRPr>
        </a:p>
      </dsp:txBody>
      <dsp:txXfrm>
        <a:off x="37125" y="2736000"/>
        <a:ext cx="2025000" cy="720000"/>
      </dsp:txXfrm>
    </dsp:sp>
    <dsp:sp modelId="{F2C2BBCA-5F4A-4EA9-8D3C-64E61041F872}">
      <dsp:nvSpPr>
        <dsp:cNvPr id="0" name=""/>
        <dsp:cNvSpPr/>
      </dsp:nvSpPr>
      <dsp:spPr>
        <a:xfrm>
          <a:off x="2811375" y="1116000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108A12-A767-4205-B0DE-1A2F5725D449}">
      <dsp:nvSpPr>
        <dsp:cNvPr id="0" name=""/>
        <dsp:cNvSpPr/>
      </dsp:nvSpPr>
      <dsp:spPr>
        <a:xfrm>
          <a:off x="3074625" y="1379250"/>
          <a:ext cx="708750" cy="708750"/>
        </a:xfrm>
        <a:prstGeom prst="rect">
          <a:avLst/>
        </a:prstGeom>
        <a:blipFill>
          <a:blip xmlns:r="http://schemas.openxmlformats.org/officeDocument/2006/relationships"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140FCB-63E0-4803-8452-8DB2B9919B62}">
      <dsp:nvSpPr>
        <dsp:cNvPr id="0" name=""/>
        <dsp:cNvSpPr/>
      </dsp:nvSpPr>
      <dsp:spPr>
        <a:xfrm>
          <a:off x="2416500" y="2736000"/>
          <a:ext cx="20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4000" b="1" kern="1200" dirty="0">
            <a:solidFill>
              <a:schemeClr val="bg1"/>
            </a:solidFill>
          </a:endParaRPr>
        </a:p>
      </dsp:txBody>
      <dsp:txXfrm>
        <a:off x="2416500" y="2736000"/>
        <a:ext cx="2025000" cy="720000"/>
      </dsp:txXfrm>
    </dsp:sp>
    <dsp:sp modelId="{3F5384D9-991F-42CD-A8E9-6BEB4F095647}">
      <dsp:nvSpPr>
        <dsp:cNvPr id="0" name=""/>
        <dsp:cNvSpPr/>
      </dsp:nvSpPr>
      <dsp:spPr>
        <a:xfrm>
          <a:off x="4995494" y="1126116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92555E-1804-48EC-9092-192CF7537C68}">
      <dsp:nvSpPr>
        <dsp:cNvPr id="0" name=""/>
        <dsp:cNvSpPr/>
      </dsp:nvSpPr>
      <dsp:spPr>
        <a:xfrm>
          <a:off x="5454000" y="1379250"/>
          <a:ext cx="708750" cy="708750"/>
        </a:xfrm>
        <a:prstGeom prst="rect">
          <a:avLst/>
        </a:prstGeom>
        <a:blipFill>
          <a:blip xmlns:r="http://schemas.openxmlformats.org/officeDocument/2006/relationships"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EAE7D6-3610-4B7F-BC74-6D9DCCBEBD98}">
      <dsp:nvSpPr>
        <dsp:cNvPr id="0" name=""/>
        <dsp:cNvSpPr/>
      </dsp:nvSpPr>
      <dsp:spPr>
        <a:xfrm>
          <a:off x="4795875" y="2736000"/>
          <a:ext cx="20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4000" b="1" kern="1200" dirty="0">
            <a:solidFill>
              <a:schemeClr val="bg1"/>
            </a:solidFill>
          </a:endParaRPr>
        </a:p>
      </dsp:txBody>
      <dsp:txXfrm>
        <a:off x="4795875" y="2736000"/>
        <a:ext cx="20250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3576A6-14D1-46FE-8BE7-CE47C3EC9AC1}">
      <dsp:nvSpPr>
        <dsp:cNvPr id="0" name=""/>
        <dsp:cNvSpPr/>
      </dsp:nvSpPr>
      <dsp:spPr>
        <a:xfrm>
          <a:off x="439851" y="808365"/>
          <a:ext cx="715869" cy="71586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A13BF7-E50A-4848-903F-AA6D62E69E6E}">
      <dsp:nvSpPr>
        <dsp:cNvPr id="0" name=""/>
        <dsp:cNvSpPr/>
      </dsp:nvSpPr>
      <dsp:spPr>
        <a:xfrm>
          <a:off x="2375" y="1853261"/>
          <a:ext cx="1590820" cy="1148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The DHT11 is a low-cost, easy to use sensor.</a:t>
          </a:r>
        </a:p>
      </dsp:txBody>
      <dsp:txXfrm>
        <a:off x="2375" y="1853261"/>
        <a:ext cx="1590820" cy="1148373"/>
      </dsp:txXfrm>
    </dsp:sp>
    <dsp:sp modelId="{ED2AAF6F-68D0-496E-BA97-529CF120355E}">
      <dsp:nvSpPr>
        <dsp:cNvPr id="0" name=""/>
        <dsp:cNvSpPr/>
      </dsp:nvSpPr>
      <dsp:spPr>
        <a:xfrm>
          <a:off x="2309065" y="808365"/>
          <a:ext cx="715869" cy="71586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8D940F-7A57-4DCE-972E-73AD3BDD4CC4}">
      <dsp:nvSpPr>
        <dsp:cNvPr id="0" name=""/>
        <dsp:cNvSpPr/>
      </dsp:nvSpPr>
      <dsp:spPr>
        <a:xfrm>
          <a:off x="1871589" y="1853261"/>
          <a:ext cx="1590820" cy="1148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It uses a thermistor for measuring temperature, and a capacitive humidity sensor.</a:t>
          </a:r>
        </a:p>
      </dsp:txBody>
      <dsp:txXfrm>
        <a:off x="1871589" y="1853261"/>
        <a:ext cx="1590820" cy="1148373"/>
      </dsp:txXfrm>
    </dsp:sp>
    <dsp:sp modelId="{C1FC5F48-1B77-4B60-930A-5D59807A6DAE}">
      <dsp:nvSpPr>
        <dsp:cNvPr id="0" name=""/>
        <dsp:cNvSpPr/>
      </dsp:nvSpPr>
      <dsp:spPr>
        <a:xfrm>
          <a:off x="4178279" y="808365"/>
          <a:ext cx="715869" cy="71586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509159-80F5-41FD-AA76-C4AE6FE77FDF}">
      <dsp:nvSpPr>
        <dsp:cNvPr id="0" name=""/>
        <dsp:cNvSpPr/>
      </dsp:nvSpPr>
      <dsp:spPr>
        <a:xfrm>
          <a:off x="3740803" y="1853261"/>
          <a:ext cx="1590820" cy="1148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Temperature and Humidity are essential parameters to measure, as they directly correlate to how much water the crops require, and how frequently.</a:t>
          </a:r>
        </a:p>
      </dsp:txBody>
      <dsp:txXfrm>
        <a:off x="3740803" y="1853261"/>
        <a:ext cx="1590820" cy="114837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2E94ED-448D-45BE-ADF0-AC18763C3259}">
      <dsp:nvSpPr>
        <dsp:cNvPr id="0" name=""/>
        <dsp:cNvSpPr/>
      </dsp:nvSpPr>
      <dsp:spPr>
        <a:xfrm>
          <a:off x="0" y="556"/>
          <a:ext cx="6858000" cy="13031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8A04DE-6EBA-4213-BB19-3DC6FD870FFD}">
      <dsp:nvSpPr>
        <dsp:cNvPr id="0" name=""/>
        <dsp:cNvSpPr/>
      </dsp:nvSpPr>
      <dsp:spPr>
        <a:xfrm>
          <a:off x="394214" y="293774"/>
          <a:ext cx="716753" cy="7167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294221-07F2-4CA5-BCE8-44D36060EEB2}">
      <dsp:nvSpPr>
        <dsp:cNvPr id="0" name=""/>
        <dsp:cNvSpPr/>
      </dsp:nvSpPr>
      <dsp:spPr>
        <a:xfrm>
          <a:off x="1505182" y="556"/>
          <a:ext cx="5352817" cy="1303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921" tIns="137921" rIns="137921" bIns="13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 dirty="0"/>
        </a:p>
      </dsp:txBody>
      <dsp:txXfrm>
        <a:off x="1505182" y="556"/>
        <a:ext cx="5352817" cy="1303188"/>
      </dsp:txXfrm>
    </dsp:sp>
    <dsp:sp modelId="{DE04FDC4-DD2A-41EA-B10F-A7ED1478610C}">
      <dsp:nvSpPr>
        <dsp:cNvPr id="0" name=""/>
        <dsp:cNvSpPr/>
      </dsp:nvSpPr>
      <dsp:spPr>
        <a:xfrm>
          <a:off x="0" y="1629542"/>
          <a:ext cx="6858000" cy="13031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8A1ED5-2377-4F44-90DD-95A3E731FE4E}">
      <dsp:nvSpPr>
        <dsp:cNvPr id="0" name=""/>
        <dsp:cNvSpPr/>
      </dsp:nvSpPr>
      <dsp:spPr>
        <a:xfrm>
          <a:off x="394214" y="1922760"/>
          <a:ext cx="716753" cy="7167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D9CF5D-1778-47CC-9225-BB7D4DAA58A8}">
      <dsp:nvSpPr>
        <dsp:cNvPr id="0" name=""/>
        <dsp:cNvSpPr/>
      </dsp:nvSpPr>
      <dsp:spPr>
        <a:xfrm>
          <a:off x="1505182" y="1629542"/>
          <a:ext cx="5352817" cy="1303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921" tIns="137921" rIns="137921" bIns="13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 dirty="0"/>
        </a:p>
      </dsp:txBody>
      <dsp:txXfrm>
        <a:off x="1505182" y="1629542"/>
        <a:ext cx="5352817" cy="1303188"/>
      </dsp:txXfrm>
    </dsp:sp>
    <dsp:sp modelId="{4E2D91BC-665C-471A-ADC7-4EA90717F25F}">
      <dsp:nvSpPr>
        <dsp:cNvPr id="0" name=""/>
        <dsp:cNvSpPr/>
      </dsp:nvSpPr>
      <dsp:spPr>
        <a:xfrm>
          <a:off x="0" y="3258528"/>
          <a:ext cx="6858000" cy="13031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F43D51-B605-47AD-A0FD-EA97C8F8FB8E}">
      <dsp:nvSpPr>
        <dsp:cNvPr id="0" name=""/>
        <dsp:cNvSpPr/>
      </dsp:nvSpPr>
      <dsp:spPr>
        <a:xfrm>
          <a:off x="394214" y="3551745"/>
          <a:ext cx="716753" cy="7167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26C43A-6162-441F-A0CA-3FF4490D5FDE}">
      <dsp:nvSpPr>
        <dsp:cNvPr id="0" name=""/>
        <dsp:cNvSpPr/>
      </dsp:nvSpPr>
      <dsp:spPr>
        <a:xfrm>
          <a:off x="1505182" y="3258528"/>
          <a:ext cx="5352817" cy="1303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921" tIns="137921" rIns="137921" bIns="13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 dirty="0"/>
        </a:p>
      </dsp:txBody>
      <dsp:txXfrm>
        <a:off x="1505182" y="3258528"/>
        <a:ext cx="5352817" cy="130318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A7CFC-B05A-4DDA-B66F-A328D2D19446}">
      <dsp:nvSpPr>
        <dsp:cNvPr id="0" name=""/>
        <dsp:cNvSpPr/>
      </dsp:nvSpPr>
      <dsp:spPr>
        <a:xfrm>
          <a:off x="692624" y="838185"/>
          <a:ext cx="1093500" cy="10935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6EFB9C-64F8-4B31-AF11-6C137DA4B8B8}">
      <dsp:nvSpPr>
        <dsp:cNvPr id="0" name=""/>
        <dsp:cNvSpPr/>
      </dsp:nvSpPr>
      <dsp:spPr>
        <a:xfrm>
          <a:off x="24374" y="2251815"/>
          <a:ext cx="243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600" kern="1200" dirty="0"/>
        </a:p>
      </dsp:txBody>
      <dsp:txXfrm>
        <a:off x="24374" y="2251815"/>
        <a:ext cx="2430000" cy="720000"/>
      </dsp:txXfrm>
    </dsp:sp>
    <dsp:sp modelId="{3C7460C6-44DC-420A-A76B-0BF95385B5C9}">
      <dsp:nvSpPr>
        <dsp:cNvPr id="0" name=""/>
        <dsp:cNvSpPr/>
      </dsp:nvSpPr>
      <dsp:spPr>
        <a:xfrm>
          <a:off x="3547875" y="838185"/>
          <a:ext cx="1093500" cy="10935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6A2FE6-8D2A-49DC-A609-F820BD52F154}">
      <dsp:nvSpPr>
        <dsp:cNvPr id="0" name=""/>
        <dsp:cNvSpPr/>
      </dsp:nvSpPr>
      <dsp:spPr>
        <a:xfrm>
          <a:off x="2879625" y="2251815"/>
          <a:ext cx="243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600" kern="1200" dirty="0"/>
        </a:p>
      </dsp:txBody>
      <dsp:txXfrm>
        <a:off x="2879625" y="2251815"/>
        <a:ext cx="243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jpeg>
</file>

<file path=ppt/media/image34.jpe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jpeg>
</file>

<file path=ppt/media/image48.png>
</file>

<file path=ppt/media/image49.svg>
</file>

<file path=ppt/media/image5.jpe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jpeg>
</file>

<file path=ppt/media/image59.jpe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jpeg>
</file>

<file path=ppt/media/image69.png>
</file>

<file path=ppt/media/image7.svg>
</file>

<file path=ppt/media/image70.svg>
</file>

<file path=ppt/media/image71.jpe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jpeg>
</file>

<file path=ppt/media/image79.jpg>
</file>

<file path=ppt/media/image8.jpeg>
</file>

<file path=ppt/media/image80.jpg>
</file>

<file path=ppt/media/image81.jpe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483798-DC8C-4DC6-A8B4-9724AE25D716}" type="datetimeFigureOut">
              <a:rPr lang="en-IN" smtClean="0"/>
              <a:t>18-09-2024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9271C0-735C-4D30-95E8-9BEB50624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9378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271C0-735C-4D30-95E8-9BEB50624E1D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1557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69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29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978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120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710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121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068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41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45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819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9753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13" Type="http://schemas.openxmlformats.org/officeDocument/2006/relationships/image" Target="../media/image44.svg"/><Relationship Id="rId3" Type="http://schemas.openxmlformats.org/officeDocument/2006/relationships/diagramLayout" Target="../diagrams/layout4.xml"/><Relationship Id="rId7" Type="http://schemas.openxmlformats.org/officeDocument/2006/relationships/image" Target="../media/image39.png"/><Relationship Id="rId12" Type="http://schemas.openxmlformats.org/officeDocument/2006/relationships/image" Target="../media/image43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openxmlformats.org/officeDocument/2006/relationships/image" Target="../media/image38.svg"/><Relationship Id="rId5" Type="http://schemas.openxmlformats.org/officeDocument/2006/relationships/diagramColors" Target="../diagrams/colors4.xml"/><Relationship Id="rId15" Type="http://schemas.openxmlformats.org/officeDocument/2006/relationships/image" Target="../media/image46.svg"/><Relationship Id="rId10" Type="http://schemas.openxmlformats.org/officeDocument/2006/relationships/image" Target="../media/image37.png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13.png"/><Relationship Id="rId14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image" Target="../media/image49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58.jpe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svg"/><Relationship Id="rId3" Type="http://schemas.openxmlformats.org/officeDocument/2006/relationships/diagramLayout" Target="../diagrams/layout6.xml"/><Relationship Id="rId7" Type="http://schemas.openxmlformats.org/officeDocument/2006/relationships/image" Target="../media/image66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70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sv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7.svg"/><Relationship Id="rId4" Type="http://schemas.openxmlformats.org/officeDocument/2006/relationships/image" Target="../media/image7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jpg"/><Relationship Id="rId2" Type="http://schemas.openxmlformats.org/officeDocument/2006/relationships/image" Target="../media/image7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mzOfjFj2uNsfAdvimZgALITM0qA3x1f5/view?usp=drive_link" TargetMode="External"/><Relationship Id="rId2" Type="http://schemas.openxmlformats.org/officeDocument/2006/relationships/image" Target="../media/image8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3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6.png"/><Relationship Id="rId18" Type="http://schemas.openxmlformats.org/officeDocument/2006/relationships/image" Target="../media/image21.svg"/><Relationship Id="rId3" Type="http://schemas.openxmlformats.org/officeDocument/2006/relationships/diagramLayout" Target="../diagrams/layout2.xml"/><Relationship Id="rId21" Type="http://schemas.openxmlformats.org/officeDocument/2006/relationships/image" Target="../media/image24.svg"/><Relationship Id="rId7" Type="http://schemas.openxmlformats.org/officeDocument/2006/relationships/image" Target="../media/image4.png"/><Relationship Id="rId12" Type="http://schemas.openxmlformats.org/officeDocument/2006/relationships/image" Target="../media/image14.png"/><Relationship Id="rId17" Type="http://schemas.openxmlformats.org/officeDocument/2006/relationships/image" Target="../media/image20.png"/><Relationship Id="rId2" Type="http://schemas.openxmlformats.org/officeDocument/2006/relationships/diagramData" Target="../diagrams/data2.xml"/><Relationship Id="rId16" Type="http://schemas.openxmlformats.org/officeDocument/2006/relationships/image" Target="../media/image19.sv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15.png"/><Relationship Id="rId5" Type="http://schemas.openxmlformats.org/officeDocument/2006/relationships/diagramColors" Target="../diagrams/colors2.xml"/><Relationship Id="rId15" Type="http://schemas.openxmlformats.org/officeDocument/2006/relationships/image" Target="../media/image18.png"/><Relationship Id="rId23" Type="http://schemas.openxmlformats.org/officeDocument/2006/relationships/image" Target="../media/image26.svg"/><Relationship Id="rId10" Type="http://schemas.microsoft.com/office/2017/06/relationships/model3d" Target="../media/model3d1.glb"/><Relationship Id="rId19" Type="http://schemas.openxmlformats.org/officeDocument/2006/relationships/image" Target="../media/image22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2.png"/><Relationship Id="rId14" Type="http://schemas.openxmlformats.org/officeDocument/2006/relationships/image" Target="../media/image17.svg"/><Relationship Id="rId22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openxmlformats.org/officeDocument/2006/relationships/image" Target="../media/image20.png"/><Relationship Id="rId18" Type="http://schemas.openxmlformats.org/officeDocument/2006/relationships/image" Target="../media/image24.svg"/><Relationship Id="rId3" Type="http://schemas.openxmlformats.org/officeDocument/2006/relationships/diagramLayout" Target="../diagrams/layout3.xml"/><Relationship Id="rId21" Type="http://schemas.openxmlformats.org/officeDocument/2006/relationships/image" Target="../media/image12.png"/><Relationship Id="rId7" Type="http://schemas.openxmlformats.org/officeDocument/2006/relationships/image" Target="../media/image31.png"/><Relationship Id="rId12" Type="http://schemas.openxmlformats.org/officeDocument/2006/relationships/image" Target="../media/image19.svg"/><Relationship Id="rId17" Type="http://schemas.openxmlformats.org/officeDocument/2006/relationships/image" Target="../media/image23.png"/><Relationship Id="rId2" Type="http://schemas.openxmlformats.org/officeDocument/2006/relationships/diagramData" Target="../diagrams/data3.xml"/><Relationship Id="rId16" Type="http://schemas.openxmlformats.org/officeDocument/2006/relationships/image" Target="../media/image4.png"/><Relationship Id="rId20" Type="http://schemas.openxmlformats.org/officeDocument/2006/relationships/image" Target="../media/image26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image" Target="../media/image18.png"/><Relationship Id="rId5" Type="http://schemas.openxmlformats.org/officeDocument/2006/relationships/diagramColors" Target="../diagrams/colors3.xml"/><Relationship Id="rId15" Type="http://schemas.openxmlformats.org/officeDocument/2006/relationships/image" Target="../media/image22.png"/><Relationship Id="rId10" Type="http://schemas.openxmlformats.org/officeDocument/2006/relationships/image" Target="../media/image17.svg"/><Relationship Id="rId19" Type="http://schemas.openxmlformats.org/officeDocument/2006/relationships/image" Target="../media/image25.png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33.jpeg"/><Relationship Id="rId7" Type="http://schemas.openxmlformats.org/officeDocument/2006/relationships/image" Target="../media/image2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6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35.png"/><Relationship Id="rId7" Type="http://schemas.openxmlformats.org/officeDocument/2006/relationships/image" Target="../media/image16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svg"/><Relationship Id="rId5" Type="http://schemas.openxmlformats.org/officeDocument/2006/relationships/image" Target="../media/image37.png"/><Relationship Id="rId4" Type="http://schemas.openxmlformats.org/officeDocument/2006/relationships/image" Target="../media/image36.sv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Medium Plant 01">
                <a:extLst>
                  <a:ext uri="{FF2B5EF4-FFF2-40B4-BE49-F238E27FC236}">
                    <a16:creationId xmlns:a16="http://schemas.microsoft.com/office/drawing/2014/main" id="{B0603AC2-A427-BCA8-440C-4AAE26DEC8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70420372"/>
                  </p:ext>
                </p:extLst>
              </p:nvPr>
            </p:nvGraphicFramePr>
            <p:xfrm>
              <a:off x="-940240" y="5898766"/>
              <a:ext cx="940240" cy="95923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40240" cy="959234"/>
                    </a:xfrm>
                    <a:prstGeom prst="rect">
                      <a:avLst/>
                    </a:prstGeom>
                  </am3d:spPr>
                  <am3d:camera>
                    <am3d:pos x="0" y="0" z="755316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06" d="1000000"/>
                    <am3d:preTrans dx="319136" dy="-14287361" dz="3263460"/>
                    <am3d:scale>
                      <am3d:sx n="1000000" d="1000000"/>
                      <am3d:sy n="1000000" d="1000000"/>
                      <am3d:sz n="1000000" d="1000000"/>
                    </am3d:scale>
                    <am3d:rot ax="4438509" ay="1537149" az="-741568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3961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Medium Plant 01">
                <a:extLst>
                  <a:ext uri="{FF2B5EF4-FFF2-40B4-BE49-F238E27FC236}">
                    <a16:creationId xmlns:a16="http://schemas.microsoft.com/office/drawing/2014/main" id="{B0603AC2-A427-BCA8-440C-4AAE26DEC8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40240" y="5898766"/>
                <a:ext cx="940240" cy="959234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3C1ABC00-86A5-F01D-09ED-5FD9CFD90F57}"/>
              </a:ext>
            </a:extLst>
          </p:cNvPr>
          <p:cNvSpPr txBox="1"/>
          <p:nvPr/>
        </p:nvSpPr>
        <p:spPr>
          <a:xfrm>
            <a:off x="-470120" y="-646331"/>
            <a:ext cx="45924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Sri M. S.</a:t>
            </a:r>
            <a:r>
              <a:rPr lang="en-US" dirty="0"/>
              <a:t> Team name: The sons of Demeter</a:t>
            </a:r>
            <a:endParaRPr lang="en-IN" dirty="0"/>
          </a:p>
          <a:p>
            <a:r>
              <a:rPr lang="en-US" sz="1800" dirty="0"/>
              <a:t> Swaminathan Agri-robot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6355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699B66A-3779-48B9-9963-C9339B22B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122584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4873590 h 6858000"/>
              <a:gd name="connsiteX3" fmla="*/ 10378112 w 12192000"/>
              <a:gd name="connsiteY3" fmla="*/ 6858000 h 6858000"/>
              <a:gd name="connsiteX4" fmla="*/ 0 w 12192000"/>
              <a:gd name="connsiteY4" fmla="*/ 6858000 h 6858000"/>
              <a:gd name="connsiteX5" fmla="*/ 0 w 12192000"/>
              <a:gd name="connsiteY5" fmla="*/ 6089634 h 6858000"/>
              <a:gd name="connsiteX6" fmla="*/ 3284 w 12192000"/>
              <a:gd name="connsiteY6" fmla="*/ 6081001 h 6858000"/>
              <a:gd name="connsiteX7" fmla="*/ 208318 w 12192000"/>
              <a:gd name="connsiteY7" fmla="*/ 5663571 h 6858000"/>
              <a:gd name="connsiteX8" fmla="*/ 2466868 w 12192000"/>
              <a:gd name="connsiteY8" fmla="*/ 3280365 h 6858000"/>
              <a:gd name="connsiteX9" fmla="*/ 5859655 w 12192000"/>
              <a:gd name="connsiteY9" fmla="*/ 1043504 h 6858000"/>
              <a:gd name="connsiteX10" fmla="*/ 8002287 w 12192000"/>
              <a:gd name="connsiteY10" fmla="*/ 373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8122584" y="0"/>
                </a:moveTo>
                <a:lnTo>
                  <a:pt x="12192000" y="0"/>
                </a:lnTo>
                <a:lnTo>
                  <a:pt x="12192000" y="4873590"/>
                </a:lnTo>
                <a:lnTo>
                  <a:pt x="10378112" y="6858000"/>
                </a:lnTo>
                <a:lnTo>
                  <a:pt x="0" y="6858000"/>
                </a:lnTo>
                <a:lnTo>
                  <a:pt x="0" y="6089634"/>
                </a:lnTo>
                <a:lnTo>
                  <a:pt x="3284" y="6081001"/>
                </a:lnTo>
                <a:cubicBezTo>
                  <a:pt x="61888" y="5940761"/>
                  <a:pt x="130457" y="5801643"/>
                  <a:pt x="208318" y="5663571"/>
                </a:cubicBezTo>
                <a:cubicBezTo>
                  <a:pt x="675237" y="4835483"/>
                  <a:pt x="1476533" y="4045730"/>
                  <a:pt x="2466868" y="3280365"/>
                </a:cubicBezTo>
                <a:cubicBezTo>
                  <a:pt x="3457206" y="2515002"/>
                  <a:pt x="4636583" y="1774030"/>
                  <a:pt x="5859655" y="1043504"/>
                </a:cubicBezTo>
                <a:cubicBezTo>
                  <a:pt x="6636899" y="579200"/>
                  <a:pt x="7344556" y="254766"/>
                  <a:pt x="8002287" y="3739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D2088EB-F82A-4CF7-A658-5EB0B344D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71" y="0"/>
            <a:ext cx="7017182" cy="6858000"/>
          </a:xfrm>
          <a:custGeom>
            <a:avLst/>
            <a:gdLst>
              <a:gd name="connsiteX0" fmla="*/ 7017182 w 11818630"/>
              <a:gd name="connsiteY0" fmla="*/ 0 h 6858000"/>
              <a:gd name="connsiteX1" fmla="*/ 11818630 w 11818630"/>
              <a:gd name="connsiteY1" fmla="*/ 0 h 6858000"/>
              <a:gd name="connsiteX2" fmla="*/ 11818630 w 11818630"/>
              <a:gd name="connsiteY2" fmla="*/ 4489505 h 6858000"/>
              <a:gd name="connsiteX3" fmla="*/ 11816460 w 11818630"/>
              <a:gd name="connsiteY3" fmla="*/ 4492187 h 6858000"/>
              <a:gd name="connsiteX4" fmla="*/ 10354815 w 11818630"/>
              <a:gd name="connsiteY4" fmla="*/ 6321870 h 6858000"/>
              <a:gd name="connsiteX5" fmla="*/ 9928370 w 11818630"/>
              <a:gd name="connsiteY5" fmla="*/ 6858000 h 6858000"/>
              <a:gd name="connsiteX6" fmla="*/ 0 w 11818630"/>
              <a:gd name="connsiteY6" fmla="*/ 6858000 h 6858000"/>
              <a:gd name="connsiteX7" fmla="*/ 15548 w 11818630"/>
              <a:gd name="connsiteY7" fmla="*/ 6741317 h 6858000"/>
              <a:gd name="connsiteX8" fmla="*/ 387858 w 11818630"/>
              <a:gd name="connsiteY8" fmla="*/ 5632555 h 6858000"/>
              <a:gd name="connsiteX9" fmla="*/ 2494163 w 11818630"/>
              <a:gd name="connsiteY9" fmla="*/ 3131046 h 6858000"/>
              <a:gd name="connsiteX10" fmla="*/ 5658249 w 11818630"/>
              <a:gd name="connsiteY10" fmla="*/ 783147 h 6858000"/>
              <a:gd name="connsiteX11" fmla="*/ 6840702 w 11818630"/>
              <a:gd name="connsiteY11" fmla="*/ 85078 h 6858000"/>
              <a:gd name="connsiteX0" fmla="*/ 0 w 11818630"/>
              <a:gd name="connsiteY0" fmla="*/ 6858000 h 6949440"/>
              <a:gd name="connsiteX1" fmla="*/ 15548 w 11818630"/>
              <a:gd name="connsiteY1" fmla="*/ 6741317 h 6949440"/>
              <a:gd name="connsiteX2" fmla="*/ 387858 w 11818630"/>
              <a:gd name="connsiteY2" fmla="*/ 5632555 h 6949440"/>
              <a:gd name="connsiteX3" fmla="*/ 2494163 w 11818630"/>
              <a:gd name="connsiteY3" fmla="*/ 3131046 h 6949440"/>
              <a:gd name="connsiteX4" fmla="*/ 5658249 w 11818630"/>
              <a:gd name="connsiteY4" fmla="*/ 783147 h 6949440"/>
              <a:gd name="connsiteX5" fmla="*/ 6840702 w 11818630"/>
              <a:gd name="connsiteY5" fmla="*/ 85078 h 6949440"/>
              <a:gd name="connsiteX6" fmla="*/ 7017182 w 11818630"/>
              <a:gd name="connsiteY6" fmla="*/ 0 h 6949440"/>
              <a:gd name="connsiteX7" fmla="*/ 11818630 w 11818630"/>
              <a:gd name="connsiteY7" fmla="*/ 0 h 6949440"/>
              <a:gd name="connsiteX8" fmla="*/ 11818630 w 11818630"/>
              <a:gd name="connsiteY8" fmla="*/ 4489505 h 6949440"/>
              <a:gd name="connsiteX9" fmla="*/ 11816460 w 11818630"/>
              <a:gd name="connsiteY9" fmla="*/ 4492187 h 6949440"/>
              <a:gd name="connsiteX10" fmla="*/ 10354815 w 11818630"/>
              <a:gd name="connsiteY10" fmla="*/ 6321870 h 6949440"/>
              <a:gd name="connsiteX11" fmla="*/ 10019810 w 11818630"/>
              <a:gd name="connsiteY11" fmla="*/ 6949440 h 6949440"/>
              <a:gd name="connsiteX0" fmla="*/ 0 w 11818630"/>
              <a:gd name="connsiteY0" fmla="*/ 6858000 h 6886066"/>
              <a:gd name="connsiteX1" fmla="*/ 15548 w 11818630"/>
              <a:gd name="connsiteY1" fmla="*/ 6741317 h 6886066"/>
              <a:gd name="connsiteX2" fmla="*/ 387858 w 11818630"/>
              <a:gd name="connsiteY2" fmla="*/ 5632555 h 6886066"/>
              <a:gd name="connsiteX3" fmla="*/ 2494163 w 11818630"/>
              <a:gd name="connsiteY3" fmla="*/ 3131046 h 6886066"/>
              <a:gd name="connsiteX4" fmla="*/ 5658249 w 11818630"/>
              <a:gd name="connsiteY4" fmla="*/ 783147 h 6886066"/>
              <a:gd name="connsiteX5" fmla="*/ 6840702 w 11818630"/>
              <a:gd name="connsiteY5" fmla="*/ 85078 h 6886066"/>
              <a:gd name="connsiteX6" fmla="*/ 7017182 w 11818630"/>
              <a:gd name="connsiteY6" fmla="*/ 0 h 6886066"/>
              <a:gd name="connsiteX7" fmla="*/ 11818630 w 11818630"/>
              <a:gd name="connsiteY7" fmla="*/ 0 h 6886066"/>
              <a:gd name="connsiteX8" fmla="*/ 11818630 w 11818630"/>
              <a:gd name="connsiteY8" fmla="*/ 4489505 h 6886066"/>
              <a:gd name="connsiteX9" fmla="*/ 11816460 w 11818630"/>
              <a:gd name="connsiteY9" fmla="*/ 4492187 h 6886066"/>
              <a:gd name="connsiteX10" fmla="*/ 10354815 w 11818630"/>
              <a:gd name="connsiteY10" fmla="*/ 6321870 h 6886066"/>
              <a:gd name="connsiteX11" fmla="*/ 9902115 w 11818630"/>
              <a:gd name="connsiteY11" fmla="*/ 6886066 h 6886066"/>
              <a:gd name="connsiteX0" fmla="*/ 0 w 11818630"/>
              <a:gd name="connsiteY0" fmla="*/ 6858000 h 6858000"/>
              <a:gd name="connsiteX1" fmla="*/ 15548 w 11818630"/>
              <a:gd name="connsiteY1" fmla="*/ 6741317 h 6858000"/>
              <a:gd name="connsiteX2" fmla="*/ 387858 w 11818630"/>
              <a:gd name="connsiteY2" fmla="*/ 5632555 h 6858000"/>
              <a:gd name="connsiteX3" fmla="*/ 2494163 w 11818630"/>
              <a:gd name="connsiteY3" fmla="*/ 3131046 h 6858000"/>
              <a:gd name="connsiteX4" fmla="*/ 5658249 w 11818630"/>
              <a:gd name="connsiteY4" fmla="*/ 783147 h 6858000"/>
              <a:gd name="connsiteX5" fmla="*/ 6840702 w 11818630"/>
              <a:gd name="connsiteY5" fmla="*/ 85078 h 6858000"/>
              <a:gd name="connsiteX6" fmla="*/ 7017182 w 11818630"/>
              <a:gd name="connsiteY6" fmla="*/ 0 h 6858000"/>
              <a:gd name="connsiteX7" fmla="*/ 11818630 w 11818630"/>
              <a:gd name="connsiteY7" fmla="*/ 0 h 6858000"/>
              <a:gd name="connsiteX8" fmla="*/ 11818630 w 11818630"/>
              <a:gd name="connsiteY8" fmla="*/ 4489505 h 6858000"/>
              <a:gd name="connsiteX9" fmla="*/ 11816460 w 11818630"/>
              <a:gd name="connsiteY9" fmla="*/ 4492187 h 6858000"/>
              <a:gd name="connsiteX10" fmla="*/ 10354815 w 11818630"/>
              <a:gd name="connsiteY10" fmla="*/ 6321870 h 6858000"/>
              <a:gd name="connsiteX0" fmla="*/ 0 w 11818630"/>
              <a:gd name="connsiteY0" fmla="*/ 6858000 h 6858000"/>
              <a:gd name="connsiteX1" fmla="*/ 15548 w 11818630"/>
              <a:gd name="connsiteY1" fmla="*/ 6741317 h 6858000"/>
              <a:gd name="connsiteX2" fmla="*/ 387858 w 11818630"/>
              <a:gd name="connsiteY2" fmla="*/ 5632555 h 6858000"/>
              <a:gd name="connsiteX3" fmla="*/ 2494163 w 11818630"/>
              <a:gd name="connsiteY3" fmla="*/ 3131046 h 6858000"/>
              <a:gd name="connsiteX4" fmla="*/ 5658249 w 11818630"/>
              <a:gd name="connsiteY4" fmla="*/ 783147 h 6858000"/>
              <a:gd name="connsiteX5" fmla="*/ 6840702 w 11818630"/>
              <a:gd name="connsiteY5" fmla="*/ 85078 h 6858000"/>
              <a:gd name="connsiteX6" fmla="*/ 7017182 w 11818630"/>
              <a:gd name="connsiteY6" fmla="*/ 0 h 6858000"/>
              <a:gd name="connsiteX7" fmla="*/ 11818630 w 11818630"/>
              <a:gd name="connsiteY7" fmla="*/ 0 h 6858000"/>
              <a:gd name="connsiteX8" fmla="*/ 11818630 w 11818630"/>
              <a:gd name="connsiteY8" fmla="*/ 4489505 h 6858000"/>
              <a:gd name="connsiteX9" fmla="*/ 11816460 w 11818630"/>
              <a:gd name="connsiteY9" fmla="*/ 4492187 h 6858000"/>
              <a:gd name="connsiteX0" fmla="*/ 0 w 11818630"/>
              <a:gd name="connsiteY0" fmla="*/ 6858000 h 6858000"/>
              <a:gd name="connsiteX1" fmla="*/ 15548 w 11818630"/>
              <a:gd name="connsiteY1" fmla="*/ 6741317 h 6858000"/>
              <a:gd name="connsiteX2" fmla="*/ 387858 w 11818630"/>
              <a:gd name="connsiteY2" fmla="*/ 5632555 h 6858000"/>
              <a:gd name="connsiteX3" fmla="*/ 2494163 w 11818630"/>
              <a:gd name="connsiteY3" fmla="*/ 3131046 h 6858000"/>
              <a:gd name="connsiteX4" fmla="*/ 5658249 w 11818630"/>
              <a:gd name="connsiteY4" fmla="*/ 783147 h 6858000"/>
              <a:gd name="connsiteX5" fmla="*/ 6840702 w 11818630"/>
              <a:gd name="connsiteY5" fmla="*/ 85078 h 6858000"/>
              <a:gd name="connsiteX6" fmla="*/ 7017182 w 11818630"/>
              <a:gd name="connsiteY6" fmla="*/ 0 h 6858000"/>
              <a:gd name="connsiteX7" fmla="*/ 11818630 w 11818630"/>
              <a:gd name="connsiteY7" fmla="*/ 0 h 6858000"/>
              <a:gd name="connsiteX8" fmla="*/ 11818630 w 11818630"/>
              <a:gd name="connsiteY8" fmla="*/ 4489505 h 6858000"/>
              <a:gd name="connsiteX0" fmla="*/ 0 w 11818630"/>
              <a:gd name="connsiteY0" fmla="*/ 6858000 h 6858000"/>
              <a:gd name="connsiteX1" fmla="*/ 15548 w 11818630"/>
              <a:gd name="connsiteY1" fmla="*/ 6741317 h 6858000"/>
              <a:gd name="connsiteX2" fmla="*/ 387858 w 11818630"/>
              <a:gd name="connsiteY2" fmla="*/ 5632555 h 6858000"/>
              <a:gd name="connsiteX3" fmla="*/ 2494163 w 11818630"/>
              <a:gd name="connsiteY3" fmla="*/ 3131046 h 6858000"/>
              <a:gd name="connsiteX4" fmla="*/ 5658249 w 11818630"/>
              <a:gd name="connsiteY4" fmla="*/ 783147 h 6858000"/>
              <a:gd name="connsiteX5" fmla="*/ 6840702 w 11818630"/>
              <a:gd name="connsiteY5" fmla="*/ 85078 h 6858000"/>
              <a:gd name="connsiteX6" fmla="*/ 7017182 w 11818630"/>
              <a:gd name="connsiteY6" fmla="*/ 0 h 6858000"/>
              <a:gd name="connsiteX7" fmla="*/ 11818630 w 11818630"/>
              <a:gd name="connsiteY7" fmla="*/ 4489505 h 6858000"/>
              <a:gd name="connsiteX0" fmla="*/ 0 w 7017182"/>
              <a:gd name="connsiteY0" fmla="*/ 6858000 h 6858000"/>
              <a:gd name="connsiteX1" fmla="*/ 15548 w 7017182"/>
              <a:gd name="connsiteY1" fmla="*/ 6741317 h 6858000"/>
              <a:gd name="connsiteX2" fmla="*/ 387858 w 7017182"/>
              <a:gd name="connsiteY2" fmla="*/ 5632555 h 6858000"/>
              <a:gd name="connsiteX3" fmla="*/ 2494163 w 7017182"/>
              <a:gd name="connsiteY3" fmla="*/ 3131046 h 6858000"/>
              <a:gd name="connsiteX4" fmla="*/ 5658249 w 7017182"/>
              <a:gd name="connsiteY4" fmla="*/ 783147 h 6858000"/>
              <a:gd name="connsiteX5" fmla="*/ 6840702 w 7017182"/>
              <a:gd name="connsiteY5" fmla="*/ 85078 h 6858000"/>
              <a:gd name="connsiteX6" fmla="*/ 7017182 w 701718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17182" h="6858000">
                <a:moveTo>
                  <a:pt x="0" y="6858000"/>
                </a:moveTo>
                <a:lnTo>
                  <a:pt x="15548" y="6741317"/>
                </a:lnTo>
                <a:cubicBezTo>
                  <a:pt x="78957" y="6364051"/>
                  <a:pt x="206325" y="5994870"/>
                  <a:pt x="387858" y="5632555"/>
                </a:cubicBezTo>
                <a:cubicBezTo>
                  <a:pt x="823302" y="4763361"/>
                  <a:pt x="1570584" y="3934404"/>
                  <a:pt x="2494163" y="3131046"/>
                </a:cubicBezTo>
                <a:cubicBezTo>
                  <a:pt x="3417744" y="2327690"/>
                  <a:pt x="4517622" y="1549936"/>
                  <a:pt x="5658249" y="783147"/>
                </a:cubicBezTo>
                <a:cubicBezTo>
                  <a:pt x="6072451" y="504660"/>
                  <a:pt x="6465461" y="274112"/>
                  <a:pt x="6840702" y="85078"/>
                </a:cubicBezTo>
                <a:lnTo>
                  <a:pt x="7017182" y="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4D178-79FF-FB48-89B6-200269C6D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750" y="762000"/>
            <a:ext cx="3048001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Water &amp; Pesticide Dispenser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DA32667-BAAD-4252-B7F6-CDABAD11D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75486" y="4489505"/>
            <a:ext cx="1916515" cy="2396561"/>
          </a:xfrm>
          <a:custGeom>
            <a:avLst/>
            <a:gdLst>
              <a:gd name="connsiteX0" fmla="*/ 7017182 w 11818630"/>
              <a:gd name="connsiteY0" fmla="*/ 0 h 6858000"/>
              <a:gd name="connsiteX1" fmla="*/ 11818630 w 11818630"/>
              <a:gd name="connsiteY1" fmla="*/ 0 h 6858000"/>
              <a:gd name="connsiteX2" fmla="*/ 11818630 w 11818630"/>
              <a:gd name="connsiteY2" fmla="*/ 4489505 h 6858000"/>
              <a:gd name="connsiteX3" fmla="*/ 11816460 w 11818630"/>
              <a:gd name="connsiteY3" fmla="*/ 4492187 h 6858000"/>
              <a:gd name="connsiteX4" fmla="*/ 10354815 w 11818630"/>
              <a:gd name="connsiteY4" fmla="*/ 6321870 h 6858000"/>
              <a:gd name="connsiteX5" fmla="*/ 9928370 w 11818630"/>
              <a:gd name="connsiteY5" fmla="*/ 6858000 h 6858000"/>
              <a:gd name="connsiteX6" fmla="*/ 0 w 11818630"/>
              <a:gd name="connsiteY6" fmla="*/ 6858000 h 6858000"/>
              <a:gd name="connsiteX7" fmla="*/ 15548 w 11818630"/>
              <a:gd name="connsiteY7" fmla="*/ 6741317 h 6858000"/>
              <a:gd name="connsiteX8" fmla="*/ 387858 w 11818630"/>
              <a:gd name="connsiteY8" fmla="*/ 5632555 h 6858000"/>
              <a:gd name="connsiteX9" fmla="*/ 2494163 w 11818630"/>
              <a:gd name="connsiteY9" fmla="*/ 3131046 h 6858000"/>
              <a:gd name="connsiteX10" fmla="*/ 5658249 w 11818630"/>
              <a:gd name="connsiteY10" fmla="*/ 783147 h 6858000"/>
              <a:gd name="connsiteX11" fmla="*/ 6840702 w 11818630"/>
              <a:gd name="connsiteY11" fmla="*/ 85078 h 6858000"/>
              <a:gd name="connsiteX0" fmla="*/ 0 w 11818630"/>
              <a:gd name="connsiteY0" fmla="*/ 6858000 h 6949440"/>
              <a:gd name="connsiteX1" fmla="*/ 15548 w 11818630"/>
              <a:gd name="connsiteY1" fmla="*/ 6741317 h 6949440"/>
              <a:gd name="connsiteX2" fmla="*/ 387858 w 11818630"/>
              <a:gd name="connsiteY2" fmla="*/ 5632555 h 6949440"/>
              <a:gd name="connsiteX3" fmla="*/ 2494163 w 11818630"/>
              <a:gd name="connsiteY3" fmla="*/ 3131046 h 6949440"/>
              <a:gd name="connsiteX4" fmla="*/ 5658249 w 11818630"/>
              <a:gd name="connsiteY4" fmla="*/ 783147 h 6949440"/>
              <a:gd name="connsiteX5" fmla="*/ 6840702 w 11818630"/>
              <a:gd name="connsiteY5" fmla="*/ 85078 h 6949440"/>
              <a:gd name="connsiteX6" fmla="*/ 7017182 w 11818630"/>
              <a:gd name="connsiteY6" fmla="*/ 0 h 6949440"/>
              <a:gd name="connsiteX7" fmla="*/ 11818630 w 11818630"/>
              <a:gd name="connsiteY7" fmla="*/ 0 h 6949440"/>
              <a:gd name="connsiteX8" fmla="*/ 11818630 w 11818630"/>
              <a:gd name="connsiteY8" fmla="*/ 4489505 h 6949440"/>
              <a:gd name="connsiteX9" fmla="*/ 11816460 w 11818630"/>
              <a:gd name="connsiteY9" fmla="*/ 4492187 h 6949440"/>
              <a:gd name="connsiteX10" fmla="*/ 10354815 w 11818630"/>
              <a:gd name="connsiteY10" fmla="*/ 6321870 h 6949440"/>
              <a:gd name="connsiteX11" fmla="*/ 10019810 w 11818630"/>
              <a:gd name="connsiteY11" fmla="*/ 6949440 h 6949440"/>
              <a:gd name="connsiteX0" fmla="*/ 0 w 11818630"/>
              <a:gd name="connsiteY0" fmla="*/ 6858000 h 6886066"/>
              <a:gd name="connsiteX1" fmla="*/ 15548 w 11818630"/>
              <a:gd name="connsiteY1" fmla="*/ 6741317 h 6886066"/>
              <a:gd name="connsiteX2" fmla="*/ 387858 w 11818630"/>
              <a:gd name="connsiteY2" fmla="*/ 5632555 h 6886066"/>
              <a:gd name="connsiteX3" fmla="*/ 2494163 w 11818630"/>
              <a:gd name="connsiteY3" fmla="*/ 3131046 h 6886066"/>
              <a:gd name="connsiteX4" fmla="*/ 5658249 w 11818630"/>
              <a:gd name="connsiteY4" fmla="*/ 783147 h 6886066"/>
              <a:gd name="connsiteX5" fmla="*/ 6840702 w 11818630"/>
              <a:gd name="connsiteY5" fmla="*/ 85078 h 6886066"/>
              <a:gd name="connsiteX6" fmla="*/ 7017182 w 11818630"/>
              <a:gd name="connsiteY6" fmla="*/ 0 h 6886066"/>
              <a:gd name="connsiteX7" fmla="*/ 11818630 w 11818630"/>
              <a:gd name="connsiteY7" fmla="*/ 0 h 6886066"/>
              <a:gd name="connsiteX8" fmla="*/ 11818630 w 11818630"/>
              <a:gd name="connsiteY8" fmla="*/ 4489505 h 6886066"/>
              <a:gd name="connsiteX9" fmla="*/ 11816460 w 11818630"/>
              <a:gd name="connsiteY9" fmla="*/ 4492187 h 6886066"/>
              <a:gd name="connsiteX10" fmla="*/ 10354815 w 11818630"/>
              <a:gd name="connsiteY10" fmla="*/ 6321870 h 6886066"/>
              <a:gd name="connsiteX11" fmla="*/ 9902115 w 11818630"/>
              <a:gd name="connsiteY11" fmla="*/ 6886066 h 6886066"/>
              <a:gd name="connsiteX0" fmla="*/ 0 w 11818630"/>
              <a:gd name="connsiteY0" fmla="*/ 6858000 h 6886066"/>
              <a:gd name="connsiteX1" fmla="*/ 15548 w 11818630"/>
              <a:gd name="connsiteY1" fmla="*/ 6741317 h 6886066"/>
              <a:gd name="connsiteX2" fmla="*/ 387858 w 11818630"/>
              <a:gd name="connsiteY2" fmla="*/ 5632555 h 6886066"/>
              <a:gd name="connsiteX3" fmla="*/ 2494163 w 11818630"/>
              <a:gd name="connsiteY3" fmla="*/ 3131046 h 6886066"/>
              <a:gd name="connsiteX4" fmla="*/ 5658249 w 11818630"/>
              <a:gd name="connsiteY4" fmla="*/ 783147 h 6886066"/>
              <a:gd name="connsiteX5" fmla="*/ 6840702 w 11818630"/>
              <a:gd name="connsiteY5" fmla="*/ 85078 h 6886066"/>
              <a:gd name="connsiteX6" fmla="*/ 11818630 w 11818630"/>
              <a:gd name="connsiteY6" fmla="*/ 0 h 6886066"/>
              <a:gd name="connsiteX7" fmla="*/ 11818630 w 11818630"/>
              <a:gd name="connsiteY7" fmla="*/ 4489505 h 6886066"/>
              <a:gd name="connsiteX8" fmla="*/ 11816460 w 11818630"/>
              <a:gd name="connsiteY8" fmla="*/ 4492187 h 6886066"/>
              <a:gd name="connsiteX9" fmla="*/ 10354815 w 11818630"/>
              <a:gd name="connsiteY9" fmla="*/ 6321870 h 6886066"/>
              <a:gd name="connsiteX10" fmla="*/ 9902115 w 11818630"/>
              <a:gd name="connsiteY10" fmla="*/ 6886066 h 6886066"/>
              <a:gd name="connsiteX0" fmla="*/ 0 w 11818630"/>
              <a:gd name="connsiteY0" fmla="*/ 7069778 h 7097844"/>
              <a:gd name="connsiteX1" fmla="*/ 15548 w 11818630"/>
              <a:gd name="connsiteY1" fmla="*/ 6953095 h 7097844"/>
              <a:gd name="connsiteX2" fmla="*/ 387858 w 11818630"/>
              <a:gd name="connsiteY2" fmla="*/ 5844333 h 7097844"/>
              <a:gd name="connsiteX3" fmla="*/ 2494163 w 11818630"/>
              <a:gd name="connsiteY3" fmla="*/ 3342824 h 7097844"/>
              <a:gd name="connsiteX4" fmla="*/ 5658249 w 11818630"/>
              <a:gd name="connsiteY4" fmla="*/ 994925 h 7097844"/>
              <a:gd name="connsiteX5" fmla="*/ 11818630 w 11818630"/>
              <a:gd name="connsiteY5" fmla="*/ 211778 h 7097844"/>
              <a:gd name="connsiteX6" fmla="*/ 11818630 w 11818630"/>
              <a:gd name="connsiteY6" fmla="*/ 4701283 h 7097844"/>
              <a:gd name="connsiteX7" fmla="*/ 11816460 w 11818630"/>
              <a:gd name="connsiteY7" fmla="*/ 4703965 h 7097844"/>
              <a:gd name="connsiteX8" fmla="*/ 10354815 w 11818630"/>
              <a:gd name="connsiteY8" fmla="*/ 6533648 h 7097844"/>
              <a:gd name="connsiteX9" fmla="*/ 9902115 w 11818630"/>
              <a:gd name="connsiteY9" fmla="*/ 7097844 h 7097844"/>
              <a:gd name="connsiteX0" fmla="*/ 0 w 11818630"/>
              <a:gd name="connsiteY0" fmla="*/ 6872876 h 6900942"/>
              <a:gd name="connsiteX1" fmla="*/ 15548 w 11818630"/>
              <a:gd name="connsiteY1" fmla="*/ 6756193 h 6900942"/>
              <a:gd name="connsiteX2" fmla="*/ 387858 w 11818630"/>
              <a:gd name="connsiteY2" fmla="*/ 5647431 h 6900942"/>
              <a:gd name="connsiteX3" fmla="*/ 2494163 w 11818630"/>
              <a:gd name="connsiteY3" fmla="*/ 3145922 h 6900942"/>
              <a:gd name="connsiteX4" fmla="*/ 11818630 w 11818630"/>
              <a:gd name="connsiteY4" fmla="*/ 14876 h 6900942"/>
              <a:gd name="connsiteX5" fmla="*/ 11818630 w 11818630"/>
              <a:gd name="connsiteY5" fmla="*/ 4504381 h 6900942"/>
              <a:gd name="connsiteX6" fmla="*/ 11816460 w 11818630"/>
              <a:gd name="connsiteY6" fmla="*/ 4507063 h 6900942"/>
              <a:gd name="connsiteX7" fmla="*/ 10354815 w 11818630"/>
              <a:gd name="connsiteY7" fmla="*/ 6336746 h 6900942"/>
              <a:gd name="connsiteX8" fmla="*/ 9902115 w 11818630"/>
              <a:gd name="connsiteY8" fmla="*/ 6900942 h 6900942"/>
              <a:gd name="connsiteX0" fmla="*/ 577707 w 12396337"/>
              <a:gd name="connsiteY0" fmla="*/ 6858000 h 6886066"/>
              <a:gd name="connsiteX1" fmla="*/ 593255 w 12396337"/>
              <a:gd name="connsiteY1" fmla="*/ 6741317 h 6886066"/>
              <a:gd name="connsiteX2" fmla="*/ 965565 w 12396337"/>
              <a:gd name="connsiteY2" fmla="*/ 5632555 h 6886066"/>
              <a:gd name="connsiteX3" fmla="*/ 12396337 w 12396337"/>
              <a:gd name="connsiteY3" fmla="*/ 0 h 6886066"/>
              <a:gd name="connsiteX4" fmla="*/ 12396337 w 12396337"/>
              <a:gd name="connsiteY4" fmla="*/ 4489505 h 6886066"/>
              <a:gd name="connsiteX5" fmla="*/ 12394167 w 12396337"/>
              <a:gd name="connsiteY5" fmla="*/ 4492187 h 6886066"/>
              <a:gd name="connsiteX6" fmla="*/ 10932522 w 12396337"/>
              <a:gd name="connsiteY6" fmla="*/ 6321870 h 6886066"/>
              <a:gd name="connsiteX7" fmla="*/ 10479822 w 12396337"/>
              <a:gd name="connsiteY7" fmla="*/ 6886066 h 6886066"/>
              <a:gd name="connsiteX0" fmla="*/ 0 w 11818630"/>
              <a:gd name="connsiteY0" fmla="*/ 6858000 h 6886066"/>
              <a:gd name="connsiteX1" fmla="*/ 387858 w 11818630"/>
              <a:gd name="connsiteY1" fmla="*/ 5632555 h 6886066"/>
              <a:gd name="connsiteX2" fmla="*/ 11818630 w 11818630"/>
              <a:gd name="connsiteY2" fmla="*/ 0 h 6886066"/>
              <a:gd name="connsiteX3" fmla="*/ 11818630 w 11818630"/>
              <a:gd name="connsiteY3" fmla="*/ 4489505 h 6886066"/>
              <a:gd name="connsiteX4" fmla="*/ 11816460 w 11818630"/>
              <a:gd name="connsiteY4" fmla="*/ 4492187 h 6886066"/>
              <a:gd name="connsiteX5" fmla="*/ 10354815 w 11818630"/>
              <a:gd name="connsiteY5" fmla="*/ 6321870 h 6886066"/>
              <a:gd name="connsiteX6" fmla="*/ 9902115 w 11818630"/>
              <a:gd name="connsiteY6" fmla="*/ 6886066 h 6886066"/>
              <a:gd name="connsiteX0" fmla="*/ 0 w 11818630"/>
              <a:gd name="connsiteY0" fmla="*/ 6858000 h 6886066"/>
              <a:gd name="connsiteX1" fmla="*/ 11818630 w 11818630"/>
              <a:gd name="connsiteY1" fmla="*/ 0 h 6886066"/>
              <a:gd name="connsiteX2" fmla="*/ 11818630 w 11818630"/>
              <a:gd name="connsiteY2" fmla="*/ 4489505 h 6886066"/>
              <a:gd name="connsiteX3" fmla="*/ 11816460 w 11818630"/>
              <a:gd name="connsiteY3" fmla="*/ 4492187 h 6886066"/>
              <a:gd name="connsiteX4" fmla="*/ 10354815 w 11818630"/>
              <a:gd name="connsiteY4" fmla="*/ 6321870 h 6886066"/>
              <a:gd name="connsiteX5" fmla="*/ 9902115 w 11818630"/>
              <a:gd name="connsiteY5" fmla="*/ 6886066 h 6886066"/>
              <a:gd name="connsiteX0" fmla="*/ 1916515 w 1916515"/>
              <a:gd name="connsiteY0" fmla="*/ 0 h 6886066"/>
              <a:gd name="connsiteX1" fmla="*/ 1916515 w 1916515"/>
              <a:gd name="connsiteY1" fmla="*/ 4489505 h 6886066"/>
              <a:gd name="connsiteX2" fmla="*/ 1914345 w 1916515"/>
              <a:gd name="connsiteY2" fmla="*/ 4492187 h 6886066"/>
              <a:gd name="connsiteX3" fmla="*/ 452700 w 1916515"/>
              <a:gd name="connsiteY3" fmla="*/ 6321870 h 6886066"/>
              <a:gd name="connsiteX4" fmla="*/ 0 w 1916515"/>
              <a:gd name="connsiteY4" fmla="*/ 6886066 h 6886066"/>
              <a:gd name="connsiteX0" fmla="*/ 1916515 w 1916515"/>
              <a:gd name="connsiteY0" fmla="*/ 0 h 2396561"/>
              <a:gd name="connsiteX1" fmla="*/ 1914345 w 1916515"/>
              <a:gd name="connsiteY1" fmla="*/ 2682 h 2396561"/>
              <a:gd name="connsiteX2" fmla="*/ 452700 w 1916515"/>
              <a:gd name="connsiteY2" fmla="*/ 1832365 h 2396561"/>
              <a:gd name="connsiteX3" fmla="*/ 0 w 1916515"/>
              <a:gd name="connsiteY3" fmla="*/ 2396561 h 239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6515" h="2396561">
                <a:moveTo>
                  <a:pt x="1916515" y="0"/>
                </a:moveTo>
                <a:lnTo>
                  <a:pt x="1914345" y="2682"/>
                </a:lnTo>
                <a:cubicBezTo>
                  <a:pt x="1430582" y="598348"/>
                  <a:pt x="941296" y="1216779"/>
                  <a:pt x="452700" y="1832365"/>
                </a:cubicBezTo>
                <a:cubicBezTo>
                  <a:pt x="310552" y="2011075"/>
                  <a:pt x="0" y="2396561"/>
                  <a:pt x="0" y="2396561"/>
                </a:cubicBez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3FB7E0D9-253F-8F67-CB5F-55735894C4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5649488"/>
              </p:ext>
            </p:extLst>
          </p:nvPr>
        </p:nvGraphicFramePr>
        <p:xfrm>
          <a:off x="4572000" y="1524000"/>
          <a:ext cx="68580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 descr="Bee with hive">
            <a:extLst>
              <a:ext uri="{FF2B5EF4-FFF2-40B4-BE49-F238E27FC236}">
                <a16:creationId xmlns:a16="http://schemas.microsoft.com/office/drawing/2014/main" id="{6D141169-CAA8-BE8D-26BC-B68B7EAA7FA8}"/>
              </a:ext>
            </a:extLst>
          </p:cNvPr>
          <p:cNvSpPr/>
          <p:nvPr/>
        </p:nvSpPr>
        <p:spPr>
          <a:xfrm>
            <a:off x="7518865" y="2852655"/>
            <a:ext cx="893030" cy="822900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C8D18A-DF94-3214-9F65-AD3CADDE0C71}"/>
              </a:ext>
            </a:extLst>
          </p:cNvPr>
          <p:cNvSpPr/>
          <p:nvPr/>
        </p:nvSpPr>
        <p:spPr>
          <a:xfrm>
            <a:off x="5228308" y="2887280"/>
            <a:ext cx="844196" cy="795759"/>
          </a:xfrm>
          <a:prstGeom prst="rect">
            <a:avLst/>
          </a:prstGeom>
          <a:blipFill>
            <a:blip r:embed="rId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/>
          </a:p>
        </p:txBody>
      </p:sp>
      <p:pic>
        <p:nvPicPr>
          <p:cNvPr id="11" name="Graphic 10" descr="Bluetooth">
            <a:extLst>
              <a:ext uri="{FF2B5EF4-FFF2-40B4-BE49-F238E27FC236}">
                <a16:creationId xmlns:a16="http://schemas.microsoft.com/office/drawing/2014/main" id="{296E78F1-2D55-25EC-E7D8-B1B13D355D1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736093" y="2762205"/>
            <a:ext cx="893030" cy="8930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F2FD0B0-BAE6-951D-D124-B17EA5AEF8EB}"/>
              </a:ext>
            </a:extLst>
          </p:cNvPr>
          <p:cNvSpPr txBox="1"/>
          <p:nvPr/>
        </p:nvSpPr>
        <p:spPr>
          <a:xfrm>
            <a:off x="4525749" y="3970720"/>
            <a:ext cx="224931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Water is the most essential thing needed for crop growth, and pesticides ensure the crops do not get infected by unwanted insects or other bugs.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4084D-8DC9-86AF-1F9C-84BEFECBD5B9}"/>
              </a:ext>
            </a:extLst>
          </p:cNvPr>
          <p:cNvSpPr txBox="1"/>
          <p:nvPr/>
        </p:nvSpPr>
        <p:spPr>
          <a:xfrm>
            <a:off x="7311167" y="3970720"/>
            <a:ext cx="13310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b="1" dirty="0">
                <a:solidFill>
                  <a:schemeClr val="bg1"/>
                </a:solidFill>
              </a:rPr>
              <a:t>Water and Pesticide are stored on the robot itself, which is sprayed after the seed is planted.</a:t>
            </a:r>
            <a:endParaRPr lang="en-US" sz="1400" b="1" dirty="0">
              <a:solidFill>
                <a:schemeClr val="bg1"/>
              </a:solidFill>
            </a:endParaRPr>
          </a:p>
          <a:p>
            <a:pPr algn="ctr"/>
            <a:endParaRPr lang="en-IN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2E0FF4-E215-F0D8-F8F4-DE57327C3449}"/>
              </a:ext>
            </a:extLst>
          </p:cNvPr>
          <p:cNvSpPr txBox="1"/>
          <p:nvPr/>
        </p:nvSpPr>
        <p:spPr>
          <a:xfrm>
            <a:off x="9400944" y="4009684"/>
            <a:ext cx="17490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b="1" dirty="0">
                <a:solidFill>
                  <a:schemeClr val="bg1"/>
                </a:solidFill>
              </a:rPr>
              <a:t>A pump is the heart of this system, which is controlled remotely via Bluetooth using Arduino Uno and HC-05 BT module.</a:t>
            </a:r>
            <a:endParaRPr lang="en-US" sz="1400" b="1" dirty="0">
              <a:solidFill>
                <a:schemeClr val="bg1"/>
              </a:solidFill>
            </a:endParaRPr>
          </a:p>
        </p:txBody>
      </p:sp>
      <p:pic>
        <p:nvPicPr>
          <p:cNvPr id="20" name="Graphic 19" descr="Upload with solid fill">
            <a:extLst>
              <a:ext uri="{FF2B5EF4-FFF2-40B4-BE49-F238E27FC236}">
                <a16:creationId xmlns:a16="http://schemas.microsoft.com/office/drawing/2014/main" id="{4730AD77-9A57-AEC7-F7A4-F62323892A1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2275580">
            <a:off x="4830549" y="7218267"/>
            <a:ext cx="482027" cy="482027"/>
          </a:xfrm>
          <a:prstGeom prst="rect">
            <a:avLst/>
          </a:prstGeom>
        </p:spPr>
      </p:pic>
      <p:pic>
        <p:nvPicPr>
          <p:cNvPr id="21" name="Graphic 20" descr="Research with solid fill">
            <a:extLst>
              <a:ext uri="{FF2B5EF4-FFF2-40B4-BE49-F238E27FC236}">
                <a16:creationId xmlns:a16="http://schemas.microsoft.com/office/drawing/2014/main" id="{F71AB56F-3318-08B4-C7E0-5280C52B652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12161345">
            <a:off x="3427013" y="-778994"/>
            <a:ext cx="475544" cy="47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095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obot operating a machine">
            <a:extLst>
              <a:ext uri="{FF2B5EF4-FFF2-40B4-BE49-F238E27FC236}">
                <a16:creationId xmlns:a16="http://schemas.microsoft.com/office/drawing/2014/main" id="{880B8CB6-4C81-A04E-EA37-FFB52F0A9E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447" r="13525"/>
          <a:stretch/>
        </p:blipFill>
        <p:spPr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C1E6F8-34F0-B95A-88DC-4C3274D4ADE3}"/>
              </a:ext>
            </a:extLst>
          </p:cNvPr>
          <p:cNvSpPr txBox="1"/>
          <p:nvPr/>
        </p:nvSpPr>
        <p:spPr>
          <a:xfrm>
            <a:off x="762000" y="2286000"/>
            <a:ext cx="5334000" cy="38100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70000"/>
                  </a:schemeClr>
                </a:solidFill>
              </a:rPr>
              <a:t>To ensure optimal performance and control, the robot is equipped with a suite of sensors that monitor its environment and operations.</a:t>
            </a:r>
          </a:p>
          <a:p>
            <a:pPr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70000"/>
                  </a:schemeClr>
                </a:solidFill>
              </a:rPr>
              <a:t>These sensors collect data in real-time and transmit it to a cloud-based platform for analysis.</a:t>
            </a:r>
          </a:p>
          <a:p>
            <a:pPr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70000"/>
                  </a:schemeClr>
                </a:solidFill>
              </a:rPr>
              <a:t>Based on the data, the robot's functions can be adjusted and controlled remotely.</a:t>
            </a:r>
          </a:p>
          <a:p>
            <a:pPr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70000"/>
                  </a:schemeClr>
                </a:solidFill>
              </a:rPr>
              <a:t>Sensors are connected to an ESP32 module which is acting as a Wi-Fi client, and thus can transmit data wirelessly to cloud.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3EC4F9-769C-EC3B-22B3-B11C474FF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5334000" cy="1524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Sensor Suite</a:t>
            </a:r>
          </a:p>
        </p:txBody>
      </p:sp>
      <p:pic>
        <p:nvPicPr>
          <p:cNvPr id="6" name="Graphic 5" descr="Upload with solid fill">
            <a:extLst>
              <a:ext uri="{FF2B5EF4-FFF2-40B4-BE49-F238E27FC236}">
                <a16:creationId xmlns:a16="http://schemas.microsoft.com/office/drawing/2014/main" id="{124177D2-253F-D5A8-0A19-35F5B1BEB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3329" y="4798818"/>
            <a:ext cx="914400" cy="914400"/>
          </a:xfrm>
          <a:prstGeom prst="rect">
            <a:avLst/>
          </a:prstGeom>
        </p:spPr>
      </p:pic>
      <p:pic>
        <p:nvPicPr>
          <p:cNvPr id="8" name="Graphic 7" descr="Research with solid fill">
            <a:extLst>
              <a:ext uri="{FF2B5EF4-FFF2-40B4-BE49-F238E27FC236}">
                <a16:creationId xmlns:a16="http://schemas.microsoft.com/office/drawing/2014/main" id="{25C49651-9711-BFE0-7CF7-4AB88AC7E4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00466" y="1066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959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9D14A-65FB-D1A8-81B2-76AF9DD06070}"/>
              </a:ext>
            </a:extLst>
          </p:cNvPr>
          <p:cNvSpPr txBox="1"/>
          <p:nvPr/>
        </p:nvSpPr>
        <p:spPr>
          <a:xfrm>
            <a:off x="762000" y="762000"/>
            <a:ext cx="5334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latin typeface="+mj-lt"/>
                <a:ea typeface="+mj-ea"/>
                <a:cs typeface="+mj-cs"/>
              </a:rPr>
              <a:t>DHT11 Sensor – Humidity and Temperature</a:t>
            </a:r>
          </a:p>
        </p:txBody>
      </p:sp>
      <p:graphicFrame>
        <p:nvGraphicFramePr>
          <p:cNvPr id="20" name="TextBox 3">
            <a:extLst>
              <a:ext uri="{FF2B5EF4-FFF2-40B4-BE49-F238E27FC236}">
                <a16:creationId xmlns:a16="http://schemas.microsoft.com/office/drawing/2014/main" id="{A8F77D4E-66AF-CF0C-0FC4-61450B3DA3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0965393"/>
              </p:ext>
            </p:extLst>
          </p:nvPr>
        </p:nvGraphicFramePr>
        <p:xfrm>
          <a:off x="762000" y="2286000"/>
          <a:ext cx="5334000" cy="3810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 descr="Adjustable measurement tool">
            <a:extLst>
              <a:ext uri="{FF2B5EF4-FFF2-40B4-BE49-F238E27FC236}">
                <a16:creationId xmlns:a16="http://schemas.microsoft.com/office/drawing/2014/main" id="{558B869B-B86B-3D41-2882-64A3A305CE9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9132" r="9095" b="1"/>
          <a:stretch/>
        </p:blipFill>
        <p:spPr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06613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98A132-C8BA-2B8A-348D-408D4028AAA9}"/>
              </a:ext>
            </a:extLst>
          </p:cNvPr>
          <p:cNvSpPr txBox="1"/>
          <p:nvPr/>
        </p:nvSpPr>
        <p:spPr>
          <a:xfrm>
            <a:off x="5948797" y="355603"/>
            <a:ext cx="4480560" cy="812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GPS Sensor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6993A1-C552-7C2F-B0D4-98505539B730}"/>
              </a:ext>
            </a:extLst>
          </p:cNvPr>
          <p:cNvSpPr txBox="1"/>
          <p:nvPr/>
        </p:nvSpPr>
        <p:spPr>
          <a:xfrm>
            <a:off x="6664959" y="2108200"/>
            <a:ext cx="5405757" cy="3571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ensure precise control and navigation, the remotely operated robot utilizes a Global Positioning System (GPS).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GPS module, a GY-NEO6MV2, provides positional accuracy of 2.5 meters, allowing for accurate tracking and route adjustments.</a:t>
            </a:r>
            <a:endParaRPr lang="en-IN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553C8F-0CE9-BC1D-7FA9-FFC5C56E8F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387" r="14474" b="-2"/>
          <a:stretch/>
        </p:blipFill>
        <p:spPr>
          <a:xfrm>
            <a:off x="-8" y="762006"/>
            <a:ext cx="5948805" cy="6095979"/>
          </a:xfrm>
          <a:custGeom>
            <a:avLst/>
            <a:gdLst/>
            <a:ahLst/>
            <a:cxnLst/>
            <a:rect l="l" t="t" r="r" b="b"/>
            <a:pathLst>
              <a:path w="5948805" h="6095979">
                <a:moveTo>
                  <a:pt x="1573832" y="765"/>
                </a:moveTo>
                <a:cubicBezTo>
                  <a:pt x="1940190" y="-10734"/>
                  <a:pt x="2329345" y="109280"/>
                  <a:pt x="2734663" y="238687"/>
                </a:cubicBezTo>
                <a:cubicBezTo>
                  <a:pt x="4118244" y="680647"/>
                  <a:pt x="5296697" y="1302752"/>
                  <a:pt x="5668316" y="3639516"/>
                </a:cubicBezTo>
                <a:cubicBezTo>
                  <a:pt x="5788298" y="4393559"/>
                  <a:pt x="5890546" y="5142244"/>
                  <a:pt x="5937022" y="5865869"/>
                </a:cubicBezTo>
                <a:lnTo>
                  <a:pt x="5948805" y="6095979"/>
                </a:lnTo>
                <a:lnTo>
                  <a:pt x="0" y="6095979"/>
                </a:lnTo>
                <a:lnTo>
                  <a:pt x="0" y="1621672"/>
                </a:lnTo>
                <a:lnTo>
                  <a:pt x="36310" y="1518814"/>
                </a:lnTo>
                <a:cubicBezTo>
                  <a:pt x="109805" y="1321982"/>
                  <a:pt x="192755" y="1133640"/>
                  <a:pt x="287891" y="956872"/>
                </a:cubicBezTo>
                <a:cubicBezTo>
                  <a:pt x="669453" y="247734"/>
                  <a:pt x="1102800" y="15549"/>
                  <a:pt x="1573832" y="765"/>
                </a:cubicBezTo>
                <a:close/>
              </a:path>
            </a:pathLst>
          </a:cu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47DB6CD-8E9E-4643-B3B6-01BD80429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23838" y="538152"/>
            <a:ext cx="6095989" cy="654368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2042995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3A0F6C-EB8F-4A4C-8258-23F6D815E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2" cy="6438900"/>
          </a:xfrm>
          <a:custGeom>
            <a:avLst/>
            <a:gdLst>
              <a:gd name="connsiteX0" fmla="*/ 0 w 12198352"/>
              <a:gd name="connsiteY0" fmla="*/ 0 h 6438900"/>
              <a:gd name="connsiteX1" fmla="*/ 12198352 w 12198352"/>
              <a:gd name="connsiteY1" fmla="*/ 0 h 6438900"/>
              <a:gd name="connsiteX2" fmla="*/ 12198352 w 12198352"/>
              <a:gd name="connsiteY2" fmla="*/ 5644414 h 6438900"/>
              <a:gd name="connsiteX3" fmla="*/ 12042486 w 12198352"/>
              <a:gd name="connsiteY3" fmla="*/ 5750064 h 6438900"/>
              <a:gd name="connsiteX4" fmla="*/ 9483672 w 12198352"/>
              <a:gd name="connsiteY4" fmla="*/ 6432438 h 6438900"/>
              <a:gd name="connsiteX5" fmla="*/ 8500895 w 12198352"/>
              <a:gd name="connsiteY5" fmla="*/ 6437925 h 6438900"/>
              <a:gd name="connsiteX6" fmla="*/ 1629409 w 12198352"/>
              <a:gd name="connsiteY6" fmla="*/ 5170893 h 6438900"/>
              <a:gd name="connsiteX7" fmla="*/ 433424 w 12198352"/>
              <a:gd name="connsiteY7" fmla="*/ 4633819 h 6438900"/>
              <a:gd name="connsiteX8" fmla="*/ 0 w 12198352"/>
              <a:gd name="connsiteY8" fmla="*/ 4450771 h 643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8352" h="6438900">
                <a:moveTo>
                  <a:pt x="0" y="0"/>
                </a:moveTo>
                <a:lnTo>
                  <a:pt x="12198352" y="0"/>
                </a:lnTo>
                <a:lnTo>
                  <a:pt x="12198352" y="5644414"/>
                </a:lnTo>
                <a:lnTo>
                  <a:pt x="12042486" y="5750064"/>
                </a:lnTo>
                <a:cubicBezTo>
                  <a:pt x="11268689" y="6237466"/>
                  <a:pt x="10357585" y="6417714"/>
                  <a:pt x="9483672" y="6432438"/>
                </a:cubicBezTo>
                <a:cubicBezTo>
                  <a:pt x="9158751" y="6438062"/>
                  <a:pt x="8830819" y="6440385"/>
                  <a:pt x="8500895" y="6437925"/>
                </a:cubicBezTo>
                <a:cubicBezTo>
                  <a:pt x="6191416" y="6420695"/>
                  <a:pt x="3784289" y="6168856"/>
                  <a:pt x="1629409" y="5170893"/>
                </a:cubicBezTo>
                <a:cubicBezTo>
                  <a:pt x="1229906" y="4985892"/>
                  <a:pt x="831404" y="4807078"/>
                  <a:pt x="433424" y="4633819"/>
                </a:cubicBezTo>
                <a:lnTo>
                  <a:pt x="0" y="445077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5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A9C92F4-A4A4-42E0-9391-C666AAED1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817925">
            <a:off x="2322363" y="-118377"/>
            <a:ext cx="7900749" cy="9821966"/>
          </a:xfrm>
          <a:custGeom>
            <a:avLst/>
            <a:gdLst>
              <a:gd name="connsiteX0" fmla="*/ 589029 w 7858893"/>
              <a:gd name="connsiteY0" fmla="*/ 9827096 h 9827096"/>
              <a:gd name="connsiteX1" fmla="*/ 0 w 7858893"/>
              <a:gd name="connsiteY1" fmla="*/ 9338053 h 9827096"/>
              <a:gd name="connsiteX2" fmla="*/ 50440 w 7858893"/>
              <a:gd name="connsiteY2" fmla="*/ 9011561 h 9827096"/>
              <a:gd name="connsiteX3" fmla="*/ 398242 w 7858893"/>
              <a:gd name="connsiteY3" fmla="*/ 7620242 h 9827096"/>
              <a:gd name="connsiteX4" fmla="*/ 6756719 w 7858893"/>
              <a:gd name="connsiteY4" fmla="*/ 593416 h 9827096"/>
              <a:gd name="connsiteX5" fmla="*/ 7642630 w 7858893"/>
              <a:gd name="connsiteY5" fmla="*/ 111525 h 9827096"/>
              <a:gd name="connsiteX6" fmla="*/ 7858893 w 7858893"/>
              <a:gd name="connsiteY6" fmla="*/ 0 h 9827096"/>
              <a:gd name="connsiteX0" fmla="*/ 589029 w 8190490"/>
              <a:gd name="connsiteY0" fmla="*/ 9787128 h 9787128"/>
              <a:gd name="connsiteX1" fmla="*/ 0 w 8190490"/>
              <a:gd name="connsiteY1" fmla="*/ 9298085 h 9787128"/>
              <a:gd name="connsiteX2" fmla="*/ 50440 w 8190490"/>
              <a:gd name="connsiteY2" fmla="*/ 8971593 h 9787128"/>
              <a:gd name="connsiteX3" fmla="*/ 398242 w 8190490"/>
              <a:gd name="connsiteY3" fmla="*/ 7580274 h 9787128"/>
              <a:gd name="connsiteX4" fmla="*/ 6756719 w 8190490"/>
              <a:gd name="connsiteY4" fmla="*/ 553448 h 9787128"/>
              <a:gd name="connsiteX5" fmla="*/ 7642630 w 8190490"/>
              <a:gd name="connsiteY5" fmla="*/ 71557 h 9787128"/>
              <a:gd name="connsiteX6" fmla="*/ 8190490 w 8190490"/>
              <a:gd name="connsiteY6" fmla="*/ 0 h 9787128"/>
              <a:gd name="connsiteX7" fmla="*/ 589029 w 8190490"/>
              <a:gd name="connsiteY7" fmla="*/ 9787128 h 9787128"/>
              <a:gd name="connsiteX0" fmla="*/ 589029 w 8281930"/>
              <a:gd name="connsiteY0" fmla="*/ 9722690 h 9722690"/>
              <a:gd name="connsiteX1" fmla="*/ 0 w 8281930"/>
              <a:gd name="connsiteY1" fmla="*/ 9233647 h 9722690"/>
              <a:gd name="connsiteX2" fmla="*/ 50440 w 8281930"/>
              <a:gd name="connsiteY2" fmla="*/ 8907155 h 9722690"/>
              <a:gd name="connsiteX3" fmla="*/ 398242 w 8281930"/>
              <a:gd name="connsiteY3" fmla="*/ 7515836 h 9722690"/>
              <a:gd name="connsiteX4" fmla="*/ 6756719 w 8281930"/>
              <a:gd name="connsiteY4" fmla="*/ 489010 h 9722690"/>
              <a:gd name="connsiteX5" fmla="*/ 7642630 w 8281930"/>
              <a:gd name="connsiteY5" fmla="*/ 7119 h 9722690"/>
              <a:gd name="connsiteX6" fmla="*/ 8281930 w 8281930"/>
              <a:gd name="connsiteY6" fmla="*/ 27002 h 9722690"/>
              <a:gd name="connsiteX0" fmla="*/ 589029 w 7911958"/>
              <a:gd name="connsiteY0" fmla="*/ 9802819 h 9802819"/>
              <a:gd name="connsiteX1" fmla="*/ 0 w 7911958"/>
              <a:gd name="connsiteY1" fmla="*/ 9313776 h 9802819"/>
              <a:gd name="connsiteX2" fmla="*/ 50440 w 7911958"/>
              <a:gd name="connsiteY2" fmla="*/ 8987284 h 9802819"/>
              <a:gd name="connsiteX3" fmla="*/ 398242 w 7911958"/>
              <a:gd name="connsiteY3" fmla="*/ 7595965 h 9802819"/>
              <a:gd name="connsiteX4" fmla="*/ 6756719 w 7911958"/>
              <a:gd name="connsiteY4" fmla="*/ 569139 h 9802819"/>
              <a:gd name="connsiteX5" fmla="*/ 7642630 w 7911958"/>
              <a:gd name="connsiteY5" fmla="*/ 87248 h 9802819"/>
              <a:gd name="connsiteX6" fmla="*/ 7911958 w 7911958"/>
              <a:gd name="connsiteY6" fmla="*/ 0 h 9802819"/>
              <a:gd name="connsiteX0" fmla="*/ 589029 w 7642630"/>
              <a:gd name="connsiteY0" fmla="*/ 9715571 h 9715571"/>
              <a:gd name="connsiteX1" fmla="*/ 0 w 7642630"/>
              <a:gd name="connsiteY1" fmla="*/ 9226528 h 9715571"/>
              <a:gd name="connsiteX2" fmla="*/ 50440 w 7642630"/>
              <a:gd name="connsiteY2" fmla="*/ 8900036 h 9715571"/>
              <a:gd name="connsiteX3" fmla="*/ 398242 w 7642630"/>
              <a:gd name="connsiteY3" fmla="*/ 7508717 h 9715571"/>
              <a:gd name="connsiteX4" fmla="*/ 6756719 w 7642630"/>
              <a:gd name="connsiteY4" fmla="*/ 481891 h 9715571"/>
              <a:gd name="connsiteX5" fmla="*/ 7642630 w 7642630"/>
              <a:gd name="connsiteY5" fmla="*/ 0 h 9715571"/>
              <a:gd name="connsiteX0" fmla="*/ 589029 w 7900749"/>
              <a:gd name="connsiteY0" fmla="*/ 9821966 h 9821966"/>
              <a:gd name="connsiteX1" fmla="*/ 0 w 7900749"/>
              <a:gd name="connsiteY1" fmla="*/ 9332923 h 9821966"/>
              <a:gd name="connsiteX2" fmla="*/ 50440 w 7900749"/>
              <a:gd name="connsiteY2" fmla="*/ 9006431 h 9821966"/>
              <a:gd name="connsiteX3" fmla="*/ 398242 w 7900749"/>
              <a:gd name="connsiteY3" fmla="*/ 7615112 h 9821966"/>
              <a:gd name="connsiteX4" fmla="*/ 6756719 w 7900749"/>
              <a:gd name="connsiteY4" fmla="*/ 588286 h 9821966"/>
              <a:gd name="connsiteX5" fmla="*/ 7900749 w 7900749"/>
              <a:gd name="connsiteY5" fmla="*/ 0 h 9821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00749" h="9821966">
                <a:moveTo>
                  <a:pt x="589029" y="9821966"/>
                </a:moveTo>
                <a:lnTo>
                  <a:pt x="0" y="9332923"/>
                </a:lnTo>
                <a:lnTo>
                  <a:pt x="50440" y="9006431"/>
                </a:lnTo>
                <a:cubicBezTo>
                  <a:pt x="119970" y="8604142"/>
                  <a:pt x="221982" y="8158814"/>
                  <a:pt x="398242" y="7615112"/>
                </a:cubicBezTo>
                <a:cubicBezTo>
                  <a:pt x="1372817" y="4608865"/>
                  <a:pt x="3887952" y="2237199"/>
                  <a:pt x="6756719" y="588286"/>
                </a:cubicBezTo>
                <a:cubicBezTo>
                  <a:pt x="6992735" y="452730"/>
                  <a:pt x="7549593" y="182994"/>
                  <a:pt x="7900749" y="0"/>
                </a:cubicBez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FAE2B2-13C3-2D2F-4ECC-4B7504AA8D4E}"/>
              </a:ext>
            </a:extLst>
          </p:cNvPr>
          <p:cNvSpPr txBox="1"/>
          <p:nvPr/>
        </p:nvSpPr>
        <p:spPr>
          <a:xfrm>
            <a:off x="718751" y="762000"/>
            <a:ext cx="3598808" cy="2286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Soil Moisture Sensor</a:t>
            </a:r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5B1DDD30-55A5-7A68-763D-FDFD423E6C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4103140"/>
              </p:ext>
            </p:extLst>
          </p:nvPr>
        </p:nvGraphicFramePr>
        <p:xfrm>
          <a:off x="4572000" y="771726"/>
          <a:ext cx="6858000" cy="45622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4C0658A-2A86-476D-0682-59B6945EDB80}"/>
              </a:ext>
            </a:extLst>
          </p:cNvPr>
          <p:cNvSpPr txBox="1"/>
          <p:nvPr/>
        </p:nvSpPr>
        <p:spPr>
          <a:xfrm>
            <a:off x="6096000" y="1077942"/>
            <a:ext cx="5069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 soil moisture sensor is also important to determine if the soil needs watering.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30C1B9-CD75-90CF-6C68-1E05A62BE92F}"/>
              </a:ext>
            </a:extLst>
          </p:cNvPr>
          <p:cNvSpPr txBox="1"/>
          <p:nvPr/>
        </p:nvSpPr>
        <p:spPr>
          <a:xfrm>
            <a:off x="6096000" y="2540168"/>
            <a:ext cx="5069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sensor in particular is attached to a mechanism controlled by Bluetooth via Arduino Uno and HC-05 BT Module.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87F020-AC24-B63A-2D1B-02D29484CEEF}"/>
              </a:ext>
            </a:extLst>
          </p:cNvPr>
          <p:cNvSpPr txBox="1"/>
          <p:nvPr/>
        </p:nvSpPr>
        <p:spPr>
          <a:xfrm>
            <a:off x="6096000" y="4206187"/>
            <a:ext cx="5069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mechanism can insert and retract the soil sensor into the ground upon wireless user input.</a:t>
            </a:r>
          </a:p>
        </p:txBody>
      </p:sp>
      <p:pic>
        <p:nvPicPr>
          <p:cNvPr id="11" name="Graphic 10" descr="Water with solid fill">
            <a:extLst>
              <a:ext uri="{FF2B5EF4-FFF2-40B4-BE49-F238E27FC236}">
                <a16:creationId xmlns:a16="http://schemas.microsoft.com/office/drawing/2014/main" id="{71485FD5-CBF2-AAA9-9733-E32F514807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8960" y="208296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664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lluminating smoke on a black background">
            <a:extLst>
              <a:ext uri="{FF2B5EF4-FFF2-40B4-BE49-F238E27FC236}">
                <a16:creationId xmlns:a16="http://schemas.microsoft.com/office/drawing/2014/main" id="{368466D0-8F4F-FB20-32D4-58151CD2C5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14" r="10113" b="1"/>
          <a:stretch/>
        </p:blipFill>
        <p:spPr>
          <a:xfrm>
            <a:off x="2" y="10"/>
            <a:ext cx="5578823" cy="6028246"/>
          </a:xfrm>
          <a:custGeom>
            <a:avLst/>
            <a:gdLst/>
            <a:ahLst/>
            <a:cxnLst/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633B38B-B87A-4288-A20F-0223A6C27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CC85BB-CC5C-2292-F352-23BB8B7ED179}"/>
              </a:ext>
            </a:extLst>
          </p:cNvPr>
          <p:cNvSpPr txBox="1"/>
          <p:nvPr/>
        </p:nvSpPr>
        <p:spPr>
          <a:xfrm>
            <a:off x="7309459" y="1081455"/>
            <a:ext cx="3627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Gas Sensor</a:t>
            </a:r>
            <a:endParaRPr lang="en-IN" sz="4400" dirty="0"/>
          </a:p>
        </p:txBody>
      </p:sp>
      <p:graphicFrame>
        <p:nvGraphicFramePr>
          <p:cNvPr id="19" name="TextBox 2">
            <a:extLst>
              <a:ext uri="{FF2B5EF4-FFF2-40B4-BE49-F238E27FC236}">
                <a16:creationId xmlns:a16="http://schemas.microsoft.com/office/drawing/2014/main" id="{3B1D19AD-6732-A41B-D819-5C32864071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1748985"/>
              </p:ext>
            </p:extLst>
          </p:nvPr>
        </p:nvGraphicFramePr>
        <p:xfrm>
          <a:off x="6096000" y="2286000"/>
          <a:ext cx="5334000" cy="3810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BD6F873-608B-1923-09B3-FF8F455EC65D}"/>
              </a:ext>
            </a:extLst>
          </p:cNvPr>
          <p:cNvSpPr txBox="1"/>
          <p:nvPr/>
        </p:nvSpPr>
        <p:spPr>
          <a:xfrm>
            <a:off x="6614160" y="4277360"/>
            <a:ext cx="14195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Air quality monitoring is done by the Gas Sensor.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D30FFD-5469-55B1-7492-1F511B57DE73}"/>
              </a:ext>
            </a:extLst>
          </p:cNvPr>
          <p:cNvSpPr txBox="1"/>
          <p:nvPr/>
        </p:nvSpPr>
        <p:spPr>
          <a:xfrm>
            <a:off x="9139436" y="4282233"/>
            <a:ext cx="21897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An MQ135 sensor module is used, which can detect various gases such as ammonia, benzene, smoke, carbon dioxide, etc..</a:t>
            </a:r>
          </a:p>
        </p:txBody>
      </p:sp>
      <p:pic>
        <p:nvPicPr>
          <p:cNvPr id="10" name="Graphic 9" descr="Skull with solid fill">
            <a:extLst>
              <a:ext uri="{FF2B5EF4-FFF2-40B4-BE49-F238E27FC236}">
                <a16:creationId xmlns:a16="http://schemas.microsoft.com/office/drawing/2014/main" id="{E0D6B491-EE3A-9295-535E-E54A4D619C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09544" y="100897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570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Orange grass view">
            <a:extLst>
              <a:ext uri="{FF2B5EF4-FFF2-40B4-BE49-F238E27FC236}">
                <a16:creationId xmlns:a16="http://schemas.microsoft.com/office/drawing/2014/main" id="{2EC25BB9-C0C2-6ED2-0832-8C2D0E49D5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404" r="21055" b="2"/>
          <a:stretch/>
        </p:blipFill>
        <p:spPr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A409CF-5719-63E0-0088-266E4E189915}"/>
              </a:ext>
            </a:extLst>
          </p:cNvPr>
          <p:cNvSpPr txBox="1"/>
          <p:nvPr/>
        </p:nvSpPr>
        <p:spPr>
          <a:xfrm>
            <a:off x="762000" y="2286000"/>
            <a:ext cx="5334000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70000"/>
                  </a:schemeClr>
                </a:solidFill>
              </a:rPr>
              <a:t>To effectively clear tall grass and ensure a smooth path for the robot, a high-powered rotating fan mechanism is integrated into the design.</a:t>
            </a:r>
          </a:p>
          <a:p>
            <a:pPr indent="-228600">
              <a:lnSpc>
                <a:spcPct val="12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70000"/>
                  </a:schemeClr>
                </a:solidFill>
              </a:rPr>
              <a:t>This fan mechanism efficiently cuts grass ahead of the robot, providing a clean and unobstructed route.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1DA9FA-2136-D73B-74C7-2D99A3008FD3}"/>
              </a:ext>
            </a:extLst>
          </p:cNvPr>
          <p:cNvSpPr txBox="1"/>
          <p:nvPr/>
        </p:nvSpPr>
        <p:spPr>
          <a:xfrm>
            <a:off x="762000" y="762000"/>
            <a:ext cx="5334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>
                <a:latin typeface="+mj-lt"/>
                <a:ea typeface="+mj-ea"/>
                <a:cs typeface="+mj-cs"/>
              </a:rPr>
              <a:t>Grass Cutter System</a:t>
            </a:r>
          </a:p>
        </p:txBody>
      </p:sp>
      <p:pic>
        <p:nvPicPr>
          <p:cNvPr id="7" name="Graphic 6" descr="Grain with solid fill">
            <a:extLst>
              <a:ext uri="{FF2B5EF4-FFF2-40B4-BE49-F238E27FC236}">
                <a16:creationId xmlns:a16="http://schemas.microsoft.com/office/drawing/2014/main" id="{04FDDEC4-38AD-D56D-9517-D9AB8227F4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56652" y="10480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359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75CD783-E708-4711-B23C-5B7B72A3D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5578824" cy="6028256"/>
          </a:xfrm>
          <a:custGeom>
            <a:avLst/>
            <a:gdLst>
              <a:gd name="connsiteX0" fmla="*/ 0 w 5578824"/>
              <a:gd name="connsiteY0" fmla="*/ 0 h 6028256"/>
              <a:gd name="connsiteX1" fmla="*/ 3897606 w 5578824"/>
              <a:gd name="connsiteY1" fmla="*/ 0 h 6028256"/>
              <a:gd name="connsiteX2" fmla="*/ 4274232 w 5578824"/>
              <a:gd name="connsiteY2" fmla="*/ 360545 h 6028256"/>
              <a:gd name="connsiteX3" fmla="*/ 4673934 w 5578824"/>
              <a:gd name="connsiteY3" fmla="*/ 738354 h 6028256"/>
              <a:gd name="connsiteX4" fmla="*/ 5421862 w 5578824"/>
              <a:gd name="connsiteY4" fmla="*/ 1773839 h 6028256"/>
              <a:gd name="connsiteX5" fmla="*/ 5469199 w 5578824"/>
              <a:gd name="connsiteY5" fmla="*/ 3329255 h 6028256"/>
              <a:gd name="connsiteX6" fmla="*/ 4741546 w 5578824"/>
              <a:gd name="connsiteY6" fmla="*/ 4877588 h 6028256"/>
              <a:gd name="connsiteX7" fmla="*/ 1325600 w 5578824"/>
              <a:gd name="connsiteY7" fmla="*/ 5980388 h 6028256"/>
              <a:gd name="connsiteX8" fmla="*/ 137593 w 5578824"/>
              <a:gd name="connsiteY8" fmla="*/ 5804042 h 6028256"/>
              <a:gd name="connsiteX9" fmla="*/ 0 w 5578824"/>
              <a:gd name="connsiteY9" fmla="*/ 5760161 h 602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8824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9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33B38B-B87A-4288-A20F-0223A6C27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7" name="Graphic 6" descr="Web cam">
            <a:extLst>
              <a:ext uri="{FF2B5EF4-FFF2-40B4-BE49-F238E27FC236}">
                <a16:creationId xmlns:a16="http://schemas.microsoft.com/office/drawing/2014/main" id="{82FB2D0B-05E3-33A0-536F-47EC0DB9E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2827" y="1524000"/>
            <a:ext cx="4581173" cy="45811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2D5E52-9F40-8961-2DDD-41FB9EB0A534}"/>
              </a:ext>
            </a:extLst>
          </p:cNvPr>
          <p:cNvSpPr txBox="1"/>
          <p:nvPr/>
        </p:nvSpPr>
        <p:spPr>
          <a:xfrm>
            <a:off x="6096000" y="2286000"/>
            <a:ext cx="5334000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70000"/>
                  </a:schemeClr>
                </a:solidFill>
              </a:rPr>
              <a:t>A camera module is also integrated in the front of the robot.</a:t>
            </a:r>
          </a:p>
          <a:p>
            <a:pPr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70000"/>
                  </a:schemeClr>
                </a:solidFill>
              </a:rPr>
              <a:t>This camera module can provide quality real-time footage of the robot’s path for remote surveillance.</a:t>
            </a:r>
          </a:p>
          <a:p>
            <a:pPr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70000"/>
                  </a:schemeClr>
                </a:solidFill>
              </a:rPr>
              <a:t>An array of high luminosity LEDs in front of the robot ensures clear vision even at nighttime.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275874-18DF-4394-283C-F98623BBA4A6}"/>
              </a:ext>
            </a:extLst>
          </p:cNvPr>
          <p:cNvSpPr txBox="1"/>
          <p:nvPr/>
        </p:nvSpPr>
        <p:spPr>
          <a:xfrm>
            <a:off x="6096000" y="762000"/>
            <a:ext cx="5334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>
                <a:latin typeface="+mj-lt"/>
                <a:ea typeface="+mj-ea"/>
                <a:cs typeface="+mj-cs"/>
              </a:rPr>
              <a:t>Camera Module</a:t>
            </a:r>
          </a:p>
        </p:txBody>
      </p:sp>
      <p:pic>
        <p:nvPicPr>
          <p:cNvPr id="6" name="Graphic 5" descr="Aperture with solid fill">
            <a:extLst>
              <a:ext uri="{FF2B5EF4-FFF2-40B4-BE49-F238E27FC236}">
                <a16:creationId xmlns:a16="http://schemas.microsoft.com/office/drawing/2014/main" id="{FD8F5DA8-6DAA-CB41-A806-F0DCEA5568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61394" y="102108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408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Yellow and orange electric plug">
            <a:extLst>
              <a:ext uri="{FF2B5EF4-FFF2-40B4-BE49-F238E27FC236}">
                <a16:creationId xmlns:a16="http://schemas.microsoft.com/office/drawing/2014/main" id="{7A62CDBA-5932-B006-0B59-A7587E286A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751" r="25476" b="1"/>
          <a:stretch/>
        </p:blipFill>
        <p:spPr>
          <a:xfrm>
            <a:off x="2" y="10"/>
            <a:ext cx="5578823" cy="6028246"/>
          </a:xfrm>
          <a:custGeom>
            <a:avLst/>
            <a:gdLst/>
            <a:ahLst/>
            <a:cxnLst/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633B38B-B87A-4288-A20F-0223A6C27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E15A2E-495C-83EE-6FE8-85EFFF6487A4}"/>
              </a:ext>
            </a:extLst>
          </p:cNvPr>
          <p:cNvSpPr txBox="1"/>
          <p:nvPr/>
        </p:nvSpPr>
        <p:spPr>
          <a:xfrm>
            <a:off x="6096000" y="2286000"/>
            <a:ext cx="5334000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12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alpha val="70000"/>
                  </a:schemeClr>
                </a:solidFill>
              </a:rPr>
              <a:t>Two Power banks (20Ah, 5V)</a:t>
            </a:r>
          </a:p>
          <a:p>
            <a:pPr marL="285750" indent="-228600">
              <a:lnSpc>
                <a:spcPct val="12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alpha val="70000"/>
                  </a:schemeClr>
                </a:solidFill>
              </a:rPr>
              <a:t>Batteries:</a:t>
            </a:r>
          </a:p>
          <a:p>
            <a:pPr marL="742950" lvl="1" indent="-228600">
              <a:lnSpc>
                <a:spcPct val="12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alpha val="70000"/>
                  </a:schemeClr>
                </a:solidFill>
              </a:rPr>
              <a:t>One 12V Battery</a:t>
            </a:r>
          </a:p>
          <a:p>
            <a:pPr marL="742950" lvl="1" indent="-228600">
              <a:lnSpc>
                <a:spcPct val="12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alpha val="70000"/>
                  </a:schemeClr>
                </a:solidFill>
              </a:rPr>
              <a:t>Two 9V Batteries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847D16-BFCD-E224-B1FF-02A561CEF028}"/>
              </a:ext>
            </a:extLst>
          </p:cNvPr>
          <p:cNvSpPr txBox="1"/>
          <p:nvPr/>
        </p:nvSpPr>
        <p:spPr>
          <a:xfrm>
            <a:off x="6096000" y="762000"/>
            <a:ext cx="5334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>
                <a:latin typeface="+mj-lt"/>
                <a:ea typeface="+mj-ea"/>
                <a:cs typeface="+mj-cs"/>
              </a:rPr>
              <a:t>Power Supply</a:t>
            </a:r>
          </a:p>
        </p:txBody>
      </p:sp>
    </p:spTree>
    <p:extLst>
      <p:ext uri="{BB962C8B-B14F-4D97-AF65-F5344CB8AC3E}">
        <p14:creationId xmlns:p14="http://schemas.microsoft.com/office/powerpoint/2010/main" val="2558423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3BDA0B-0461-2BE6-8E91-807E87076B0F}"/>
              </a:ext>
            </a:extLst>
          </p:cNvPr>
          <p:cNvSpPr txBox="1"/>
          <p:nvPr/>
        </p:nvSpPr>
        <p:spPr>
          <a:xfrm>
            <a:off x="680937" y="762000"/>
            <a:ext cx="3129064" cy="3048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Robot, at present…</a:t>
            </a:r>
          </a:p>
        </p:txBody>
      </p:sp>
      <p:pic>
        <p:nvPicPr>
          <p:cNvPr id="8" name="Picture 7" descr="A robot on the ground&#10;&#10;Description automatically generated">
            <a:extLst>
              <a:ext uri="{FF2B5EF4-FFF2-40B4-BE49-F238E27FC236}">
                <a16:creationId xmlns:a16="http://schemas.microsoft.com/office/drawing/2014/main" id="{2F949D95-C8F3-7C35-5750-EBC08D1D9A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2" b="29743"/>
          <a:stretch/>
        </p:blipFill>
        <p:spPr>
          <a:xfrm>
            <a:off x="4571999" y="1701486"/>
            <a:ext cx="3268135" cy="3446792"/>
          </a:xfrm>
          <a:prstGeom prst="rect">
            <a:avLst/>
          </a:prstGeom>
        </p:spPr>
      </p:pic>
      <p:pic>
        <p:nvPicPr>
          <p:cNvPr id="6" name="Picture 5" descr="A robot on the ground&#10;&#10;Description automatically generated">
            <a:extLst>
              <a:ext uri="{FF2B5EF4-FFF2-40B4-BE49-F238E27FC236}">
                <a16:creationId xmlns:a16="http://schemas.microsoft.com/office/drawing/2014/main" id="{E8230D8D-DFD8-0752-474C-009A93315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74" b="29778"/>
          <a:stretch/>
        </p:blipFill>
        <p:spPr>
          <a:xfrm>
            <a:off x="8161865" y="1677577"/>
            <a:ext cx="3268135" cy="349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0586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A19C1-B3B1-A192-180C-768ACCC474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5507" y="1524000"/>
            <a:ext cx="5865778" cy="2286000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Sri M. S. Swaminathan Agri-bot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ED348-1DC9-7099-1435-0344254C6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71999"/>
            <a:ext cx="5334000" cy="1524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Team name: The sons of Demeter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220ECF-268A-AF1F-041C-E6B294A5D9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413" r="924" b="-1"/>
          <a:stretch/>
        </p:blipFill>
        <p:spPr>
          <a:xfrm>
            <a:off x="2" y="732510"/>
            <a:ext cx="5333999" cy="6125491"/>
          </a:xfrm>
          <a:custGeom>
            <a:avLst/>
            <a:gdLst/>
            <a:ahLst/>
            <a:cxnLst/>
            <a:rect l="l" t="t" r="r" b="b"/>
            <a:pathLst>
              <a:path w="5333999" h="6125491">
                <a:moveTo>
                  <a:pt x="0" y="0"/>
                </a:moveTo>
                <a:lnTo>
                  <a:pt x="201347" y="12133"/>
                </a:lnTo>
                <a:cubicBezTo>
                  <a:pt x="834520" y="59989"/>
                  <a:pt x="1489622" y="165274"/>
                  <a:pt x="2149412" y="288819"/>
                </a:cubicBezTo>
                <a:cubicBezTo>
                  <a:pt x="4194087" y="671477"/>
                  <a:pt x="4738431" y="1884930"/>
                  <a:pt x="5125148" y="3309606"/>
                </a:cubicBezTo>
                <a:cubicBezTo>
                  <a:pt x="5383961" y="4263563"/>
                  <a:pt x="5599841" y="5130569"/>
                  <a:pt x="4496734" y="5829050"/>
                </a:cubicBezTo>
                <a:cubicBezTo>
                  <a:pt x="4342061" y="5927011"/>
                  <a:pt x="4177261" y="6012425"/>
                  <a:pt x="4005032" y="6088102"/>
                </a:cubicBezTo>
                <a:lnTo>
                  <a:pt x="3915032" y="6125491"/>
                </a:lnTo>
                <a:lnTo>
                  <a:pt x="0" y="6125491"/>
                </a:lnTo>
                <a:close/>
              </a:path>
            </a:pathLst>
          </a:cu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Medium Plant 01">
                <a:extLst>
                  <a:ext uri="{FF2B5EF4-FFF2-40B4-BE49-F238E27FC236}">
                    <a16:creationId xmlns:a16="http://schemas.microsoft.com/office/drawing/2014/main" id="{16DDCF1F-9DB2-A5BE-4539-DB9BB28321E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36486806"/>
                  </p:ext>
                </p:extLst>
              </p:nvPr>
            </p:nvGraphicFramePr>
            <p:xfrm rot="11486384">
              <a:off x="6281313" y="78202"/>
              <a:ext cx="2604954" cy="2129596"/>
            </p:xfrm>
            <a:graphic>
              <a:graphicData uri="http://schemas.microsoft.com/office/drawing/2017/model3d">
                <am3d:model3d r:embed="rId3">
                  <am3d:spPr>
                    <a:xfrm rot="11486384">
                      <a:off x="0" y="0"/>
                      <a:ext cx="2604954" cy="2129596"/>
                    </a:xfrm>
                    <a:prstGeom prst="rect">
                      <a:avLst/>
                    </a:prstGeom>
                  </am3d:spPr>
                  <am3d:camera>
                    <am3d:pos x="0" y="0" z="755316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06" d="1000000"/>
                    <am3d:preTrans dx="319136" dy="-14287361" dz="3263460"/>
                    <am3d:scale>
                      <am3d:sx n="1000000" d="1000000"/>
                      <am3d:sy n="1000000" d="1000000"/>
                      <am3d:sz n="1000000" d="1000000"/>
                    </am3d:scale>
                    <am3d:rot ax="576101" ay="-1006562" az="-16772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2211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Medium Plant 01">
                <a:extLst>
                  <a:ext uri="{FF2B5EF4-FFF2-40B4-BE49-F238E27FC236}">
                    <a16:creationId xmlns:a16="http://schemas.microsoft.com/office/drawing/2014/main" id="{16DDCF1F-9DB2-A5BE-4539-DB9BB28321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1486384">
                <a:off x="6281313" y="78202"/>
                <a:ext cx="2604954" cy="2129596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7" descr="A close up of wheat&#10;&#10;Description automatically generated">
            <a:extLst>
              <a:ext uri="{FF2B5EF4-FFF2-40B4-BE49-F238E27FC236}">
                <a16:creationId xmlns:a16="http://schemas.microsoft.com/office/drawing/2014/main" id="{2D757950-53F2-6E14-56B8-246149C2EF6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4272" y="6095999"/>
            <a:ext cx="767725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71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ransparent cube box">
            <a:extLst>
              <a:ext uri="{FF2B5EF4-FFF2-40B4-BE49-F238E27FC236}">
                <a16:creationId xmlns:a16="http://schemas.microsoft.com/office/drawing/2014/main" id="{B0B5E931-9DCC-9A9A-F98F-74574B592A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81" r="29508"/>
          <a:stretch/>
        </p:blipFill>
        <p:spPr>
          <a:xfrm>
            <a:off x="20" y="10"/>
            <a:ext cx="6095980" cy="685799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2758239" y="0"/>
                </a:lnTo>
                <a:lnTo>
                  <a:pt x="2916747" y="218181"/>
                </a:lnTo>
                <a:cubicBezTo>
                  <a:pt x="3525935" y="1023180"/>
                  <a:pt x="4281133" y="1818277"/>
                  <a:pt x="4839749" y="2631787"/>
                </a:cubicBezTo>
                <a:cubicBezTo>
                  <a:pt x="5571203" y="3696928"/>
                  <a:pt x="6122704" y="4799581"/>
                  <a:pt x="6095001" y="5672947"/>
                </a:cubicBezTo>
                <a:cubicBezTo>
                  <a:pt x="6083564" y="6040467"/>
                  <a:pt x="5972980" y="6348559"/>
                  <a:pt x="5792922" y="6612444"/>
                </a:cubicBezTo>
                <a:cubicBezTo>
                  <a:pt x="5755410" y="6667420"/>
                  <a:pt x="5714882" y="6720477"/>
                  <a:pt x="5671607" y="6771753"/>
                </a:cubicBezTo>
                <a:lnTo>
                  <a:pt x="559164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2E0E76-F456-E060-BE99-3D65E335EC4D}"/>
              </a:ext>
            </a:extLst>
          </p:cNvPr>
          <p:cNvSpPr txBox="1"/>
          <p:nvPr/>
        </p:nvSpPr>
        <p:spPr>
          <a:xfrm>
            <a:off x="6477588" y="506546"/>
            <a:ext cx="4884332" cy="9987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Video Showcase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52C2D1-9D84-3A47-6354-9FB45DE88001}"/>
              </a:ext>
            </a:extLst>
          </p:cNvPr>
          <p:cNvSpPr txBox="1"/>
          <p:nvPr/>
        </p:nvSpPr>
        <p:spPr>
          <a:xfrm>
            <a:off x="6710618" y="2901330"/>
            <a:ext cx="4738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Link to google drive with video showcase.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97451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29F747-D7D7-648F-2C05-FF9061C8D0C8}"/>
              </a:ext>
            </a:extLst>
          </p:cNvPr>
          <p:cNvSpPr txBox="1"/>
          <p:nvPr/>
        </p:nvSpPr>
        <p:spPr>
          <a:xfrm>
            <a:off x="4265947" y="2967335"/>
            <a:ext cx="36601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Thank You!</a:t>
            </a:r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397563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 descr="Golden wheat against sky">
            <a:extLst>
              <a:ext uri="{FF2B5EF4-FFF2-40B4-BE49-F238E27FC236}">
                <a16:creationId xmlns:a16="http://schemas.microsoft.com/office/drawing/2014/main" id="{44DBD8FF-FBA2-2900-4EBB-6A9EAF5C45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73" r="24754" b="1"/>
          <a:stretch/>
        </p:blipFill>
        <p:spPr>
          <a:xfrm>
            <a:off x="2" y="10"/>
            <a:ext cx="5578823" cy="6028246"/>
          </a:xfrm>
          <a:custGeom>
            <a:avLst/>
            <a:gdLst/>
            <a:ahLst/>
            <a:cxnLst/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633B38B-B87A-4288-A20F-0223A6C27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1C59FE-44EA-8321-E479-7CBDAF14F98F}"/>
              </a:ext>
            </a:extLst>
          </p:cNvPr>
          <p:cNvSpPr txBox="1"/>
          <p:nvPr/>
        </p:nvSpPr>
        <p:spPr>
          <a:xfrm>
            <a:off x="6023895" y="1523999"/>
            <a:ext cx="5334000" cy="3810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Traditional Agricultural methods are plagued by a plethora of problems, such as:</a:t>
            </a:r>
          </a:p>
          <a:p>
            <a:pPr marL="285750"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Labour Shortages: Urban migration causes a shortage of available labour for cultivation.</a:t>
            </a:r>
          </a:p>
          <a:p>
            <a:pPr marL="285750"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Low Productivity: Manual methods lead to lower yield per square unit of land area.</a:t>
            </a:r>
          </a:p>
          <a:p>
            <a:pPr marL="285750"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Inefficient Resource Use: Traditional farming practices may not optimize the use of resources like water, fertilizers, and pesticides, leading to waste and environmental impact.</a:t>
            </a:r>
          </a:p>
          <a:p>
            <a:pPr marL="285750"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Increased</a:t>
            </a:r>
            <a:r>
              <a:rPr lang="en-US" b="1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Costs: Lack of sensors can result in over- or under-application of inputs like water, fertilizers, and pesticides, leading to increased costs and environmental damage.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93124A-DC08-187A-5999-86E0BFAA1A1E}"/>
              </a:ext>
            </a:extLst>
          </p:cNvPr>
          <p:cNvSpPr txBox="1"/>
          <p:nvPr/>
        </p:nvSpPr>
        <p:spPr>
          <a:xfrm>
            <a:off x="6023894" y="538479"/>
            <a:ext cx="5111465" cy="985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+mj-lt"/>
                <a:ea typeface="+mj-ea"/>
                <a:cs typeface="+mj-cs"/>
              </a:rPr>
              <a:t>Problem Statement</a:t>
            </a:r>
          </a:p>
        </p:txBody>
      </p:sp>
      <p:pic>
        <p:nvPicPr>
          <p:cNvPr id="3" name="Graphic 2" descr="Question mark with solid fill">
            <a:extLst>
              <a:ext uri="{FF2B5EF4-FFF2-40B4-BE49-F238E27FC236}">
                <a16:creationId xmlns:a16="http://schemas.microsoft.com/office/drawing/2014/main" id="{241CF635-A686-2D59-6CFF-58F082679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92079" y="53847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9874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hree combines harvesting wheat">
            <a:extLst>
              <a:ext uri="{FF2B5EF4-FFF2-40B4-BE49-F238E27FC236}">
                <a16:creationId xmlns:a16="http://schemas.microsoft.com/office/drawing/2014/main" id="{7519933B-78BA-A5A6-333B-8E99B84450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341" r="730" b="1"/>
          <a:stretch/>
        </p:blipFill>
        <p:spPr>
          <a:xfrm>
            <a:off x="2" y="10"/>
            <a:ext cx="5578823" cy="6028246"/>
          </a:xfrm>
          <a:custGeom>
            <a:avLst/>
            <a:gdLst/>
            <a:ahLst/>
            <a:cxnLst/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633B38B-B87A-4288-A20F-0223A6C27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7638AA-B825-B692-4C09-3516C6071F3F}"/>
              </a:ext>
            </a:extLst>
          </p:cNvPr>
          <p:cNvSpPr txBox="1"/>
          <p:nvPr/>
        </p:nvSpPr>
        <p:spPr>
          <a:xfrm>
            <a:off x="5961018" y="1620520"/>
            <a:ext cx="5974080" cy="36169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Our robot provides the ultimate solution to these problems:</a:t>
            </a:r>
          </a:p>
          <a:p>
            <a:pPr marL="285750"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Increased Efficiency: Sensors and automation can streamline agricultural processes, reducing labor costs and increasing productivity.</a:t>
            </a:r>
          </a:p>
          <a:p>
            <a:pPr marL="285750"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Enhanced Crop Quality: Automation can improve the precision of tasks like planting, irrigation, and harvesting, leading to higher-quality crops.</a:t>
            </a:r>
          </a:p>
          <a:p>
            <a:pPr marL="285750"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Improved Decision Making: Sensors provide data-driven insights that can help farmers make informed decisions about crop management.</a:t>
            </a:r>
          </a:p>
          <a:p>
            <a:pPr marL="285750" indent="-2286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Remote Monitoring: Automation enables remote monitoring of agricultural operations, allowing farmers to manage their farms from anywhere.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547770-BE74-488C-815B-62D168E23B7B}"/>
              </a:ext>
            </a:extLst>
          </p:cNvPr>
          <p:cNvSpPr txBox="1"/>
          <p:nvPr/>
        </p:nvSpPr>
        <p:spPr>
          <a:xfrm>
            <a:off x="6096000" y="711200"/>
            <a:ext cx="3159760" cy="670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The Solution</a:t>
            </a:r>
          </a:p>
        </p:txBody>
      </p:sp>
      <p:pic>
        <p:nvPicPr>
          <p:cNvPr id="3" name="Graphic 2" descr="Robot outline">
            <a:extLst>
              <a:ext uri="{FF2B5EF4-FFF2-40B4-BE49-F238E27FC236}">
                <a16:creationId xmlns:a16="http://schemas.microsoft.com/office/drawing/2014/main" id="{DF4AE3B7-1026-F8E6-84E4-3D39A38B01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90444" y="58928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9472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wheat&#10;&#10;Description automatically generated">
            <a:extLst>
              <a:ext uri="{FF2B5EF4-FFF2-40B4-BE49-F238E27FC236}">
                <a16:creationId xmlns:a16="http://schemas.microsoft.com/office/drawing/2014/main" id="{0150D93F-15BF-85D9-21A4-2DAEB0E2CFF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8190" y="4114800"/>
            <a:ext cx="2763808" cy="2743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461A80-83CD-88B4-B8A7-BD11EB419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9"/>
            <a:ext cx="10668000" cy="502596"/>
          </a:xfrm>
        </p:spPr>
        <p:txBody>
          <a:bodyPr>
            <a:normAutofit fontScale="90000"/>
          </a:bodyPr>
          <a:lstStyle/>
          <a:p>
            <a:r>
              <a:rPr lang="en-US" dirty="0"/>
              <a:t>Overview</a:t>
            </a:r>
            <a:endParaRPr lang="en-IN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112B047F-7F56-BE02-206C-D19DB1591C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2727890"/>
              </p:ext>
            </p:extLst>
          </p:nvPr>
        </p:nvGraphicFramePr>
        <p:xfrm>
          <a:off x="762000" y="1459149"/>
          <a:ext cx="10668000" cy="4636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Medium Plant 01">
                <a:extLst>
                  <a:ext uri="{FF2B5EF4-FFF2-40B4-BE49-F238E27FC236}">
                    <a16:creationId xmlns:a16="http://schemas.microsoft.com/office/drawing/2014/main" id="{524259F4-7325-0DDE-6EB6-D26F7F2651C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75120724"/>
                  </p:ext>
                </p:extLst>
              </p:nvPr>
            </p:nvGraphicFramePr>
            <p:xfrm rot="1621176">
              <a:off x="9547320" y="138290"/>
              <a:ext cx="1664434" cy="1360706"/>
            </p:xfrm>
            <a:graphic>
              <a:graphicData uri="http://schemas.microsoft.com/office/drawing/2017/model3d">
                <am3d:model3d r:embed="rId8">
                  <am3d:spPr>
                    <a:xfrm rot="1621176">
                      <a:off x="0" y="0"/>
                      <a:ext cx="1664434" cy="1360706"/>
                    </a:xfrm>
                    <a:prstGeom prst="rect">
                      <a:avLst/>
                    </a:prstGeom>
                  </am3d:spPr>
                  <am3d:camera>
                    <am3d:pos x="0" y="0" z="755316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06" d="1000000"/>
                    <am3d:preTrans dx="319136" dy="-14287361" dz="3263460"/>
                    <am3d:scale>
                      <am3d:sx n="1000000" d="1000000"/>
                      <am3d:sy n="1000000" d="1000000"/>
                      <am3d:sz n="1000000" d="1000000"/>
                    </am3d:scale>
                    <am3d:rot ax="576101" ay="-1006562" az="-167724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6971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Medium Plant 01">
                <a:extLst>
                  <a:ext uri="{FF2B5EF4-FFF2-40B4-BE49-F238E27FC236}">
                    <a16:creationId xmlns:a16="http://schemas.microsoft.com/office/drawing/2014/main" id="{524259F4-7325-0DDE-6EB6-D26F7F2651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1621176">
                <a:off x="9547320" y="138290"/>
                <a:ext cx="1664434" cy="1360706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7E9CA5A4-917F-2684-0EB0-0E048FFC5C99}"/>
              </a:ext>
            </a:extLst>
          </p:cNvPr>
          <p:cNvSpPr/>
          <p:nvPr/>
        </p:nvSpPr>
        <p:spPr>
          <a:xfrm>
            <a:off x="762000" y="78612"/>
            <a:ext cx="439253" cy="439253"/>
          </a:xfrm>
          <a:prstGeom prst="rect">
            <a:avLst/>
          </a:prstGeom>
          <a:blipFill>
            <a:blip r:embed="rId10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9AAF6E-C45E-2685-7DAB-C746180D548A}"/>
              </a:ext>
            </a:extLst>
          </p:cNvPr>
          <p:cNvSpPr/>
          <p:nvPr/>
        </p:nvSpPr>
        <p:spPr>
          <a:xfrm>
            <a:off x="981626" y="433672"/>
            <a:ext cx="325764" cy="181469"/>
          </a:xfrm>
          <a:prstGeom prst="rect">
            <a:avLst/>
          </a:prstGeom>
          <a:blipFill>
            <a:blip r:embed="rId11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C28671-843E-0733-B7E4-64E06A31E5DE}"/>
              </a:ext>
            </a:extLst>
          </p:cNvPr>
          <p:cNvSpPr txBox="1"/>
          <p:nvPr/>
        </p:nvSpPr>
        <p:spPr>
          <a:xfrm>
            <a:off x="762000" y="1542663"/>
            <a:ext cx="10668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cs typeface="Times New Roman" panose="02020603050405020304" pitchFamily="18" charset="0"/>
              </a:rPr>
              <a:t>The robot is equipped with several mechanisms that automate critical tasks, reducing manual labour required for farming.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7B463D-42FB-2A84-DE4C-B456608ADB7E}"/>
              </a:ext>
            </a:extLst>
          </p:cNvPr>
          <p:cNvSpPr txBox="1"/>
          <p:nvPr/>
        </p:nvSpPr>
        <p:spPr>
          <a:xfrm>
            <a:off x="762000" y="2602545"/>
            <a:ext cx="10668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cs typeface="Times New Roman" panose="02020603050405020304" pitchFamily="18" charset="0"/>
              </a:rPr>
              <a:t>Mechanisms include – Seed Sower, water dispenser, pesticide dispenser, soil tiller arm, soil ridging system, and more.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FED284-9CE3-1C90-BB4A-BEA8C044AE1C}"/>
              </a:ext>
            </a:extLst>
          </p:cNvPr>
          <p:cNvSpPr txBox="1"/>
          <p:nvPr/>
        </p:nvSpPr>
        <p:spPr>
          <a:xfrm>
            <a:off x="762000" y="3802601"/>
            <a:ext cx="10668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cs typeface="Times New Roman" panose="02020603050405020304" pitchFamily="18" charset="0"/>
              </a:rPr>
              <a:t>The robot is all terrain, meaning even if there are rocks in the path of the robot, it can overcome them with ease.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FA67E3C-E419-6FEC-FB32-169E1EC64C50}"/>
              </a:ext>
            </a:extLst>
          </p:cNvPr>
          <p:cNvSpPr txBox="1"/>
          <p:nvPr/>
        </p:nvSpPr>
        <p:spPr>
          <a:xfrm>
            <a:off x="761999" y="4995607"/>
            <a:ext cx="1043856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Includes a camera that can be remotely accessed via mobile phone.</a:t>
            </a:r>
          </a:p>
        </p:txBody>
      </p:sp>
      <p:pic>
        <p:nvPicPr>
          <p:cNvPr id="20" name="Picture 19" descr="A red barn with corn stalks&#10;&#10;Description automatically generated">
            <a:extLst>
              <a:ext uri="{FF2B5EF4-FFF2-40B4-BE49-F238E27FC236}">
                <a16:creationId xmlns:a16="http://schemas.microsoft.com/office/drawing/2014/main" id="{99B9FC68-29F1-1161-003D-CACA8697CF36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2"/>
          <a:stretch/>
        </p:blipFill>
        <p:spPr>
          <a:xfrm rot="7144575">
            <a:off x="5626495" y="-1291136"/>
            <a:ext cx="1340916" cy="135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375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F69BABA5-42E6-690A-8770-1827E057E8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5833117"/>
              </p:ext>
            </p:extLst>
          </p:nvPr>
        </p:nvGraphicFramePr>
        <p:xfrm>
          <a:off x="5290748" y="771726"/>
          <a:ext cx="6139252" cy="53242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 descr="A close up of wheat&#10;&#10;Description automatically generated">
            <a:extLst>
              <a:ext uri="{FF2B5EF4-FFF2-40B4-BE49-F238E27FC236}">
                <a16:creationId xmlns:a16="http://schemas.microsoft.com/office/drawing/2014/main" id="{DC3B2A01-B928-514C-DEF3-1A232C1F355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7304" y="4917881"/>
            <a:ext cx="1954694" cy="194011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DEC83F4-AF79-0393-1E4F-754AF8242815}"/>
              </a:ext>
            </a:extLst>
          </p:cNvPr>
          <p:cNvSpPr/>
          <p:nvPr/>
        </p:nvSpPr>
        <p:spPr>
          <a:xfrm>
            <a:off x="5633502" y="3993995"/>
            <a:ext cx="924995" cy="850379"/>
          </a:xfrm>
          <a:prstGeom prst="rect">
            <a:avLst/>
          </a:prstGeom>
          <a:blipFill>
            <a:blip r:embed="rId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D52388-8DDF-FE89-9A32-4BDC1330A1AF}"/>
              </a:ext>
            </a:extLst>
          </p:cNvPr>
          <p:cNvSpPr/>
          <p:nvPr/>
        </p:nvSpPr>
        <p:spPr>
          <a:xfrm>
            <a:off x="5592593" y="2013626"/>
            <a:ext cx="1006813" cy="850379"/>
          </a:xfrm>
          <a:prstGeom prst="rect">
            <a:avLst/>
          </a:prstGeom>
          <a:blipFill>
            <a:blip r:embed="rId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Medium Plant 01">
                <a:extLst>
                  <a:ext uri="{FF2B5EF4-FFF2-40B4-BE49-F238E27FC236}">
                    <a16:creationId xmlns:a16="http://schemas.microsoft.com/office/drawing/2014/main" id="{23CF35E7-3B07-F9A7-9FD5-6CCBADC4D2E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84128611"/>
                  </p:ext>
                </p:extLst>
              </p:nvPr>
            </p:nvGraphicFramePr>
            <p:xfrm rot="1621176">
              <a:off x="10373480" y="-1040554"/>
              <a:ext cx="1064261" cy="855210"/>
            </p:xfrm>
            <a:graphic>
              <a:graphicData uri="http://schemas.microsoft.com/office/drawing/2017/model3d">
                <am3d:model3d r:embed="rId10">
                  <am3d:spPr>
                    <a:xfrm rot="1621176">
                      <a:off x="0" y="0"/>
                      <a:ext cx="1064261" cy="855210"/>
                    </a:xfrm>
                    <a:prstGeom prst="rect">
                      <a:avLst/>
                    </a:prstGeom>
                  </am3d:spPr>
                  <am3d:camera>
                    <am3d:pos x="0" y="0" z="755316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06" d="1000000"/>
                    <am3d:preTrans dx="319136" dy="-14287361" dz="3263460"/>
                    <am3d:scale>
                      <am3d:sx n="1000000" d="1000000"/>
                      <am3d:sy n="1000000" d="1000000"/>
                      <am3d:sz n="1000000" d="1000000"/>
                    </am3d:scale>
                    <am3d:rot ax="1213800" ay="-2861680" az="-914735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16724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Medium Plant 01">
                <a:extLst>
                  <a:ext uri="{FF2B5EF4-FFF2-40B4-BE49-F238E27FC236}">
                    <a16:creationId xmlns:a16="http://schemas.microsoft.com/office/drawing/2014/main" id="{23CF35E7-3B07-F9A7-9FD5-6CCBADC4D2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1621176">
                <a:off x="10373480" y="-1040554"/>
                <a:ext cx="1064261" cy="85521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F420A9BC-61BC-206B-C790-E5F5B3B1EEFA}"/>
              </a:ext>
            </a:extLst>
          </p:cNvPr>
          <p:cNvSpPr txBox="1"/>
          <p:nvPr/>
        </p:nvSpPr>
        <p:spPr>
          <a:xfrm>
            <a:off x="6901251" y="1838650"/>
            <a:ext cx="4360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robot makes an initial pass of the area to be cultivated with the Tilling arm and/or the Ridging arm lowered, tilling or ridging the soil as required.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65D8B4-3A00-76AC-C83D-302E9A07D1F5}"/>
              </a:ext>
            </a:extLst>
          </p:cNvPr>
          <p:cNvSpPr txBox="1"/>
          <p:nvPr/>
        </p:nvSpPr>
        <p:spPr>
          <a:xfrm>
            <a:off x="6901251" y="3823897"/>
            <a:ext cx="4360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next pass, the arm is retracted, and the seeding, watering and pesticide mechanisms are activated. All of this is done remotely.</a:t>
            </a:r>
          </a:p>
        </p:txBody>
      </p:sp>
      <p:pic>
        <p:nvPicPr>
          <p:cNvPr id="22" name="Picture 21" descr="A red barn with corn stalks&#10;&#10;Description automatically generated">
            <a:extLst>
              <a:ext uri="{FF2B5EF4-FFF2-40B4-BE49-F238E27FC236}">
                <a16:creationId xmlns:a16="http://schemas.microsoft.com/office/drawing/2014/main" id="{4C27DE62-E949-E12A-EF04-85FD2E0240C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2"/>
          <a:stretch/>
        </p:blipFill>
        <p:spPr>
          <a:xfrm>
            <a:off x="-33526" y="376842"/>
            <a:ext cx="5283365" cy="5324274"/>
          </a:xfrm>
          <a:prstGeom prst="rect">
            <a:avLst/>
          </a:prstGeom>
        </p:spPr>
      </p:pic>
      <p:sp>
        <p:nvSpPr>
          <p:cNvPr id="27" name="Rectangle 26" descr="Plant">
            <a:extLst>
              <a:ext uri="{FF2B5EF4-FFF2-40B4-BE49-F238E27FC236}">
                <a16:creationId xmlns:a16="http://schemas.microsoft.com/office/drawing/2014/main" id="{21EF6D27-556D-01FF-8455-FCD168A9A3C4}"/>
              </a:ext>
            </a:extLst>
          </p:cNvPr>
          <p:cNvSpPr/>
          <p:nvPr/>
        </p:nvSpPr>
        <p:spPr>
          <a:xfrm rot="13141558">
            <a:off x="-1027676" y="226475"/>
            <a:ext cx="1046548" cy="923329"/>
          </a:xfrm>
          <a:prstGeom prst="rect">
            <a:avLst/>
          </a:prstGeom>
          <a:blipFill>
            <a:blip r:embed="rId13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pic>
        <p:nvPicPr>
          <p:cNvPr id="28" name="Graphic 27" descr="Robot Hand with solid fill">
            <a:extLst>
              <a:ext uri="{FF2B5EF4-FFF2-40B4-BE49-F238E27FC236}">
                <a16:creationId xmlns:a16="http://schemas.microsoft.com/office/drawing/2014/main" id="{A68A86B8-155F-53A7-91A3-25524B652DAD}"/>
              </a:ext>
            </a:extLst>
          </p:cNvPr>
          <p:cNvPicPr>
            <a:picLocks noChangeAspect="1"/>
          </p:cNvPicPr>
          <p:nvPr/>
        </p:nvPicPr>
        <p:blipFill>
          <a:blip r:embed="rId15">
            <a:alphaModFix amt="0"/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13141558">
            <a:off x="-1709931" y="629103"/>
            <a:ext cx="1016643" cy="1016643"/>
          </a:xfrm>
          <a:prstGeom prst="rect">
            <a:avLst/>
          </a:prstGeom>
        </p:spPr>
      </p:pic>
      <p:pic>
        <p:nvPicPr>
          <p:cNvPr id="29" name="Graphic 28" descr="Lightning bolt with solid fill">
            <a:extLst>
              <a:ext uri="{FF2B5EF4-FFF2-40B4-BE49-F238E27FC236}">
                <a16:creationId xmlns:a16="http://schemas.microsoft.com/office/drawing/2014/main" id="{81DDFCCD-C615-2A68-4A96-BFA0413C35F8}"/>
              </a:ext>
            </a:extLst>
          </p:cNvPr>
          <p:cNvPicPr>
            <a:picLocks noChangeAspect="1"/>
          </p:cNvPicPr>
          <p:nvPr/>
        </p:nvPicPr>
        <p:blipFill>
          <a:blip r:embed="rId17">
            <a:alphaModFix amt="0"/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3141558">
            <a:off x="-1793644" y="2381728"/>
            <a:ext cx="914400" cy="914400"/>
          </a:xfrm>
          <a:prstGeom prst="rect">
            <a:avLst/>
          </a:prstGeom>
        </p:spPr>
      </p:pic>
      <p:pic>
        <p:nvPicPr>
          <p:cNvPr id="30" name="Picture 29" descr="A tractor in a field&#10;&#10;Description automatically generated">
            <a:extLst>
              <a:ext uri="{FF2B5EF4-FFF2-40B4-BE49-F238E27FC236}">
                <a16:creationId xmlns:a16="http://schemas.microsoft.com/office/drawing/2014/main" id="{AEF6F991-F3AB-06DE-BC1C-F625A0598CA5}"/>
              </a:ext>
            </a:extLst>
          </p:cNvPr>
          <p:cNvPicPr>
            <a:picLocks noChangeAspect="1"/>
          </p:cNvPicPr>
          <p:nvPr/>
        </p:nvPicPr>
        <p:blipFill>
          <a:blip r:embed="rId19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01" t="60740" b="6863"/>
          <a:stretch/>
        </p:blipFill>
        <p:spPr>
          <a:xfrm>
            <a:off x="0" y="6574420"/>
            <a:ext cx="759353" cy="283580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2AF4664-ABD3-C65D-DC02-3CAAFC5377FB}"/>
              </a:ext>
            </a:extLst>
          </p:cNvPr>
          <p:cNvGrpSpPr/>
          <p:nvPr/>
        </p:nvGrpSpPr>
        <p:grpSpPr>
          <a:xfrm rot="9769488">
            <a:off x="-629345" y="530454"/>
            <a:ext cx="189731" cy="315367"/>
            <a:chOff x="-46347" y="2515886"/>
            <a:chExt cx="1523806" cy="1457783"/>
          </a:xfrm>
        </p:grpSpPr>
        <p:sp>
          <p:nvSpPr>
            <p:cNvPr id="36" name="Rectangle 35" descr="Robot">
              <a:extLst>
                <a:ext uri="{FF2B5EF4-FFF2-40B4-BE49-F238E27FC236}">
                  <a16:creationId xmlns:a16="http://schemas.microsoft.com/office/drawing/2014/main" id="{3583EFFD-3C7E-EEF4-CB55-1E6ED19DC5BF}"/>
                </a:ext>
              </a:extLst>
            </p:cNvPr>
            <p:cNvSpPr/>
            <p:nvPr/>
          </p:nvSpPr>
          <p:spPr>
            <a:xfrm>
              <a:off x="311621" y="2515886"/>
              <a:ext cx="1165838" cy="1147258"/>
            </a:xfrm>
            <a:prstGeom prst="rect">
              <a:avLst/>
            </a:prstGeom>
            <a:blipFill>
              <a:blip r:embed="rId20">
                <a:alphaModFix amt="0"/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1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N" dirty="0"/>
            </a:p>
          </p:txBody>
        </p:sp>
        <p:pic>
          <p:nvPicPr>
            <p:cNvPr id="37" name="Graphic 36" descr="Fork with solid fill">
              <a:extLst>
                <a:ext uri="{FF2B5EF4-FFF2-40B4-BE49-F238E27FC236}">
                  <a16:creationId xmlns:a16="http://schemas.microsoft.com/office/drawing/2014/main" id="{5A8DFB25-2BA5-DE68-3169-EFC38E541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alphaModFix amt="0"/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 rot="11449124">
              <a:off x="-46347" y="3059269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6084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F3A0F6C-EB8F-4A4C-8258-23F6D815E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2" cy="6438900"/>
          </a:xfrm>
          <a:custGeom>
            <a:avLst/>
            <a:gdLst>
              <a:gd name="connsiteX0" fmla="*/ 0 w 12198352"/>
              <a:gd name="connsiteY0" fmla="*/ 0 h 6438900"/>
              <a:gd name="connsiteX1" fmla="*/ 12198352 w 12198352"/>
              <a:gd name="connsiteY1" fmla="*/ 0 h 6438900"/>
              <a:gd name="connsiteX2" fmla="*/ 12198352 w 12198352"/>
              <a:gd name="connsiteY2" fmla="*/ 5644414 h 6438900"/>
              <a:gd name="connsiteX3" fmla="*/ 12042486 w 12198352"/>
              <a:gd name="connsiteY3" fmla="*/ 5750064 h 6438900"/>
              <a:gd name="connsiteX4" fmla="*/ 9483672 w 12198352"/>
              <a:gd name="connsiteY4" fmla="*/ 6432438 h 6438900"/>
              <a:gd name="connsiteX5" fmla="*/ 8500895 w 12198352"/>
              <a:gd name="connsiteY5" fmla="*/ 6437925 h 6438900"/>
              <a:gd name="connsiteX6" fmla="*/ 1629409 w 12198352"/>
              <a:gd name="connsiteY6" fmla="*/ 5170893 h 6438900"/>
              <a:gd name="connsiteX7" fmla="*/ 433424 w 12198352"/>
              <a:gd name="connsiteY7" fmla="*/ 4633819 h 6438900"/>
              <a:gd name="connsiteX8" fmla="*/ 0 w 12198352"/>
              <a:gd name="connsiteY8" fmla="*/ 4450771 h 643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8352" h="6438900">
                <a:moveTo>
                  <a:pt x="0" y="0"/>
                </a:moveTo>
                <a:lnTo>
                  <a:pt x="12198352" y="0"/>
                </a:lnTo>
                <a:lnTo>
                  <a:pt x="12198352" y="5644414"/>
                </a:lnTo>
                <a:lnTo>
                  <a:pt x="12042486" y="5750064"/>
                </a:lnTo>
                <a:cubicBezTo>
                  <a:pt x="11268689" y="6237466"/>
                  <a:pt x="10357585" y="6417714"/>
                  <a:pt x="9483672" y="6432438"/>
                </a:cubicBezTo>
                <a:cubicBezTo>
                  <a:pt x="9158751" y="6438062"/>
                  <a:pt x="8830819" y="6440385"/>
                  <a:pt x="8500895" y="6437925"/>
                </a:cubicBezTo>
                <a:cubicBezTo>
                  <a:pt x="6191416" y="6420695"/>
                  <a:pt x="3784289" y="6168856"/>
                  <a:pt x="1629409" y="5170893"/>
                </a:cubicBezTo>
                <a:cubicBezTo>
                  <a:pt x="1229906" y="4985892"/>
                  <a:pt x="831404" y="4807078"/>
                  <a:pt x="433424" y="4633819"/>
                </a:cubicBezTo>
                <a:lnTo>
                  <a:pt x="0" y="445077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5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9C92F4-A4A4-42E0-9391-C666AAED1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817925">
            <a:off x="2322363" y="-118377"/>
            <a:ext cx="7900749" cy="9821966"/>
          </a:xfrm>
          <a:custGeom>
            <a:avLst/>
            <a:gdLst>
              <a:gd name="connsiteX0" fmla="*/ 589029 w 7858893"/>
              <a:gd name="connsiteY0" fmla="*/ 9827096 h 9827096"/>
              <a:gd name="connsiteX1" fmla="*/ 0 w 7858893"/>
              <a:gd name="connsiteY1" fmla="*/ 9338053 h 9827096"/>
              <a:gd name="connsiteX2" fmla="*/ 50440 w 7858893"/>
              <a:gd name="connsiteY2" fmla="*/ 9011561 h 9827096"/>
              <a:gd name="connsiteX3" fmla="*/ 398242 w 7858893"/>
              <a:gd name="connsiteY3" fmla="*/ 7620242 h 9827096"/>
              <a:gd name="connsiteX4" fmla="*/ 6756719 w 7858893"/>
              <a:gd name="connsiteY4" fmla="*/ 593416 h 9827096"/>
              <a:gd name="connsiteX5" fmla="*/ 7642630 w 7858893"/>
              <a:gd name="connsiteY5" fmla="*/ 111525 h 9827096"/>
              <a:gd name="connsiteX6" fmla="*/ 7858893 w 7858893"/>
              <a:gd name="connsiteY6" fmla="*/ 0 h 9827096"/>
              <a:gd name="connsiteX0" fmla="*/ 589029 w 8190490"/>
              <a:gd name="connsiteY0" fmla="*/ 9787128 h 9787128"/>
              <a:gd name="connsiteX1" fmla="*/ 0 w 8190490"/>
              <a:gd name="connsiteY1" fmla="*/ 9298085 h 9787128"/>
              <a:gd name="connsiteX2" fmla="*/ 50440 w 8190490"/>
              <a:gd name="connsiteY2" fmla="*/ 8971593 h 9787128"/>
              <a:gd name="connsiteX3" fmla="*/ 398242 w 8190490"/>
              <a:gd name="connsiteY3" fmla="*/ 7580274 h 9787128"/>
              <a:gd name="connsiteX4" fmla="*/ 6756719 w 8190490"/>
              <a:gd name="connsiteY4" fmla="*/ 553448 h 9787128"/>
              <a:gd name="connsiteX5" fmla="*/ 7642630 w 8190490"/>
              <a:gd name="connsiteY5" fmla="*/ 71557 h 9787128"/>
              <a:gd name="connsiteX6" fmla="*/ 8190490 w 8190490"/>
              <a:gd name="connsiteY6" fmla="*/ 0 h 9787128"/>
              <a:gd name="connsiteX7" fmla="*/ 589029 w 8190490"/>
              <a:gd name="connsiteY7" fmla="*/ 9787128 h 9787128"/>
              <a:gd name="connsiteX0" fmla="*/ 589029 w 8281930"/>
              <a:gd name="connsiteY0" fmla="*/ 9722690 h 9722690"/>
              <a:gd name="connsiteX1" fmla="*/ 0 w 8281930"/>
              <a:gd name="connsiteY1" fmla="*/ 9233647 h 9722690"/>
              <a:gd name="connsiteX2" fmla="*/ 50440 w 8281930"/>
              <a:gd name="connsiteY2" fmla="*/ 8907155 h 9722690"/>
              <a:gd name="connsiteX3" fmla="*/ 398242 w 8281930"/>
              <a:gd name="connsiteY3" fmla="*/ 7515836 h 9722690"/>
              <a:gd name="connsiteX4" fmla="*/ 6756719 w 8281930"/>
              <a:gd name="connsiteY4" fmla="*/ 489010 h 9722690"/>
              <a:gd name="connsiteX5" fmla="*/ 7642630 w 8281930"/>
              <a:gd name="connsiteY5" fmla="*/ 7119 h 9722690"/>
              <a:gd name="connsiteX6" fmla="*/ 8281930 w 8281930"/>
              <a:gd name="connsiteY6" fmla="*/ 27002 h 9722690"/>
              <a:gd name="connsiteX0" fmla="*/ 589029 w 7911958"/>
              <a:gd name="connsiteY0" fmla="*/ 9802819 h 9802819"/>
              <a:gd name="connsiteX1" fmla="*/ 0 w 7911958"/>
              <a:gd name="connsiteY1" fmla="*/ 9313776 h 9802819"/>
              <a:gd name="connsiteX2" fmla="*/ 50440 w 7911958"/>
              <a:gd name="connsiteY2" fmla="*/ 8987284 h 9802819"/>
              <a:gd name="connsiteX3" fmla="*/ 398242 w 7911958"/>
              <a:gd name="connsiteY3" fmla="*/ 7595965 h 9802819"/>
              <a:gd name="connsiteX4" fmla="*/ 6756719 w 7911958"/>
              <a:gd name="connsiteY4" fmla="*/ 569139 h 9802819"/>
              <a:gd name="connsiteX5" fmla="*/ 7642630 w 7911958"/>
              <a:gd name="connsiteY5" fmla="*/ 87248 h 9802819"/>
              <a:gd name="connsiteX6" fmla="*/ 7911958 w 7911958"/>
              <a:gd name="connsiteY6" fmla="*/ 0 h 9802819"/>
              <a:gd name="connsiteX0" fmla="*/ 589029 w 7642630"/>
              <a:gd name="connsiteY0" fmla="*/ 9715571 h 9715571"/>
              <a:gd name="connsiteX1" fmla="*/ 0 w 7642630"/>
              <a:gd name="connsiteY1" fmla="*/ 9226528 h 9715571"/>
              <a:gd name="connsiteX2" fmla="*/ 50440 w 7642630"/>
              <a:gd name="connsiteY2" fmla="*/ 8900036 h 9715571"/>
              <a:gd name="connsiteX3" fmla="*/ 398242 w 7642630"/>
              <a:gd name="connsiteY3" fmla="*/ 7508717 h 9715571"/>
              <a:gd name="connsiteX4" fmla="*/ 6756719 w 7642630"/>
              <a:gd name="connsiteY4" fmla="*/ 481891 h 9715571"/>
              <a:gd name="connsiteX5" fmla="*/ 7642630 w 7642630"/>
              <a:gd name="connsiteY5" fmla="*/ 0 h 9715571"/>
              <a:gd name="connsiteX0" fmla="*/ 589029 w 7900749"/>
              <a:gd name="connsiteY0" fmla="*/ 9821966 h 9821966"/>
              <a:gd name="connsiteX1" fmla="*/ 0 w 7900749"/>
              <a:gd name="connsiteY1" fmla="*/ 9332923 h 9821966"/>
              <a:gd name="connsiteX2" fmla="*/ 50440 w 7900749"/>
              <a:gd name="connsiteY2" fmla="*/ 9006431 h 9821966"/>
              <a:gd name="connsiteX3" fmla="*/ 398242 w 7900749"/>
              <a:gd name="connsiteY3" fmla="*/ 7615112 h 9821966"/>
              <a:gd name="connsiteX4" fmla="*/ 6756719 w 7900749"/>
              <a:gd name="connsiteY4" fmla="*/ 588286 h 9821966"/>
              <a:gd name="connsiteX5" fmla="*/ 7900749 w 7900749"/>
              <a:gd name="connsiteY5" fmla="*/ 0 h 9821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00749" h="9821966">
                <a:moveTo>
                  <a:pt x="589029" y="9821966"/>
                </a:moveTo>
                <a:lnTo>
                  <a:pt x="0" y="9332923"/>
                </a:lnTo>
                <a:lnTo>
                  <a:pt x="50440" y="9006431"/>
                </a:lnTo>
                <a:cubicBezTo>
                  <a:pt x="119970" y="8604142"/>
                  <a:pt x="221982" y="8158814"/>
                  <a:pt x="398242" y="7615112"/>
                </a:cubicBezTo>
                <a:cubicBezTo>
                  <a:pt x="1372817" y="4608865"/>
                  <a:pt x="3887952" y="2237199"/>
                  <a:pt x="6756719" y="588286"/>
                </a:cubicBezTo>
                <a:cubicBezTo>
                  <a:pt x="6992735" y="452730"/>
                  <a:pt x="7549593" y="182994"/>
                  <a:pt x="7900749" y="0"/>
                </a:cubicBez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B4147D-8905-5D21-EBF1-EDF50B3DA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751" y="762000"/>
            <a:ext cx="3598808" cy="2286000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Soil Tilling</a:t>
            </a:r>
            <a:endParaRPr lang="en-IN" sz="3200">
              <a:solidFill>
                <a:srgbClr val="FFFFFF"/>
              </a:solidFill>
            </a:endParaRPr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87441870-DEC7-AF1D-3D5E-8C54BD2028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1671889"/>
              </p:ext>
            </p:extLst>
          </p:nvPr>
        </p:nvGraphicFramePr>
        <p:xfrm>
          <a:off x="4572000" y="771726"/>
          <a:ext cx="6858000" cy="45622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 descr="Bug spray">
            <a:extLst>
              <a:ext uri="{FF2B5EF4-FFF2-40B4-BE49-F238E27FC236}">
                <a16:creationId xmlns:a16="http://schemas.microsoft.com/office/drawing/2014/main" id="{17586998-4A67-3DC6-7BDB-C6FED081A34A}"/>
              </a:ext>
            </a:extLst>
          </p:cNvPr>
          <p:cNvSpPr/>
          <p:nvPr/>
        </p:nvSpPr>
        <p:spPr>
          <a:xfrm rot="9618480">
            <a:off x="12461140" y="6273083"/>
            <a:ext cx="268984" cy="46999"/>
          </a:xfrm>
          <a:prstGeom prst="rect">
            <a:avLst/>
          </a:prstGeom>
          <a:blipFill>
            <a:blip r:embed="rId7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B69E83-F1AE-1FA8-BB3A-8DA01AAF18E3}"/>
              </a:ext>
            </a:extLst>
          </p:cNvPr>
          <p:cNvSpPr txBox="1"/>
          <p:nvPr/>
        </p:nvSpPr>
        <p:spPr>
          <a:xfrm>
            <a:off x="6082496" y="981670"/>
            <a:ext cx="5390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Tilling the soil is necessary, as it breaks up soil clumps which aerates the soil, promoting root growth and preventing soil erosion.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66D972D-C592-EED3-6CD6-0F9FC7CC3353}"/>
              </a:ext>
            </a:extLst>
          </p:cNvPr>
          <p:cNvSpPr txBox="1"/>
          <p:nvPr/>
        </p:nvSpPr>
        <p:spPr>
          <a:xfrm>
            <a:off x="6082496" y="2579530"/>
            <a:ext cx="5087074" cy="936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 soil tiller attachment is mounted on the rear of the robot, which effectively tills the soil behind it.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C0FAADA-87BA-10E6-12FE-827F4BB1570F}"/>
              </a:ext>
            </a:extLst>
          </p:cNvPr>
          <p:cNvSpPr txBox="1"/>
          <p:nvPr/>
        </p:nvSpPr>
        <p:spPr>
          <a:xfrm>
            <a:off x="6082496" y="4386356"/>
            <a:ext cx="4807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This attachment can be lifted and lowered remotely by a </a:t>
            </a:r>
            <a:r>
              <a:rPr lang="en-US" i="1" dirty="0">
                <a:solidFill>
                  <a:schemeClr val="bg1"/>
                </a:solidFill>
              </a:rPr>
              <a:t>12-volt</a:t>
            </a:r>
            <a:r>
              <a:rPr lang="en-US" dirty="0">
                <a:solidFill>
                  <a:schemeClr val="bg1"/>
                </a:solidFill>
              </a:rPr>
              <a:t> motor.</a:t>
            </a:r>
          </a:p>
        </p:txBody>
      </p:sp>
      <p:sp>
        <p:nvSpPr>
          <p:cNvPr id="37" name="Rectangle 36" descr="Plant">
            <a:extLst>
              <a:ext uri="{FF2B5EF4-FFF2-40B4-BE49-F238E27FC236}">
                <a16:creationId xmlns:a16="http://schemas.microsoft.com/office/drawing/2014/main" id="{2A58B800-FBA5-3250-9AFE-58C59161A087}"/>
              </a:ext>
            </a:extLst>
          </p:cNvPr>
          <p:cNvSpPr/>
          <p:nvPr/>
        </p:nvSpPr>
        <p:spPr>
          <a:xfrm>
            <a:off x="4653332" y="981670"/>
            <a:ext cx="1046548" cy="923329"/>
          </a:xfrm>
          <a:prstGeom prst="rect">
            <a:avLst/>
          </a:prstGeom>
          <a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pic>
        <p:nvPicPr>
          <p:cNvPr id="43" name="Graphic 42" descr="Robot Hand with solid fill">
            <a:extLst>
              <a:ext uri="{FF2B5EF4-FFF2-40B4-BE49-F238E27FC236}">
                <a16:creationId xmlns:a16="http://schemas.microsoft.com/office/drawing/2014/main" id="{52FC66C4-35D4-EA55-E677-A7BD9BA1DE2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803119" y="2534102"/>
            <a:ext cx="1016643" cy="1016643"/>
          </a:xfrm>
          <a:prstGeom prst="rect">
            <a:avLst/>
          </a:prstGeom>
        </p:spPr>
      </p:pic>
      <p:pic>
        <p:nvPicPr>
          <p:cNvPr id="45" name="Graphic 44" descr="Lightning bolt with solid fill">
            <a:extLst>
              <a:ext uri="{FF2B5EF4-FFF2-40B4-BE49-F238E27FC236}">
                <a16:creationId xmlns:a16="http://schemas.microsoft.com/office/drawing/2014/main" id="{DF3A3EAE-6F5D-00F1-BA2F-CA24E3269E0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854240" y="4234659"/>
            <a:ext cx="914400" cy="914400"/>
          </a:xfrm>
          <a:prstGeom prst="rect">
            <a:avLst/>
          </a:prstGeom>
        </p:spPr>
      </p:pic>
      <p:pic>
        <p:nvPicPr>
          <p:cNvPr id="48" name="Picture 47" descr="A tractor in a field&#10;&#10;Description automatically generated">
            <a:extLst>
              <a:ext uri="{FF2B5EF4-FFF2-40B4-BE49-F238E27FC236}">
                <a16:creationId xmlns:a16="http://schemas.microsoft.com/office/drawing/2014/main" id="{A7D53A7A-25D6-0688-7B53-01D8BD564BD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01" t="60740" b="6863"/>
          <a:stretch/>
        </p:blipFill>
        <p:spPr>
          <a:xfrm>
            <a:off x="443726" y="3089515"/>
            <a:ext cx="3725074" cy="1391127"/>
          </a:xfrm>
          <a:prstGeom prst="rect">
            <a:avLst/>
          </a:prstGeom>
        </p:spPr>
      </p:pic>
      <p:pic>
        <p:nvPicPr>
          <p:cNvPr id="46" name="Picture 45" descr="A close up of wheat&#10;&#10;Description automatically generated">
            <a:extLst>
              <a:ext uri="{FF2B5EF4-FFF2-40B4-BE49-F238E27FC236}">
                <a16:creationId xmlns:a16="http://schemas.microsoft.com/office/drawing/2014/main" id="{BE95700D-16DB-9624-242F-29BA87442636}"/>
              </a:ext>
            </a:extLst>
          </p:cNvPr>
          <p:cNvPicPr>
            <a:picLocks noChangeAspect="1"/>
          </p:cNvPicPr>
          <p:nvPr/>
        </p:nvPicPr>
        <p:blipFill>
          <a:blip r:embed="rId16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498" y="6601427"/>
            <a:ext cx="258499" cy="256571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19AECE54-C017-72E5-1995-A97D7006F521}"/>
              </a:ext>
            </a:extLst>
          </p:cNvPr>
          <p:cNvGrpSpPr/>
          <p:nvPr/>
        </p:nvGrpSpPr>
        <p:grpSpPr>
          <a:xfrm>
            <a:off x="406820" y="2323971"/>
            <a:ext cx="1523806" cy="1457783"/>
            <a:chOff x="-46347" y="2515886"/>
            <a:chExt cx="1523806" cy="1457783"/>
          </a:xfrm>
        </p:grpSpPr>
        <p:sp>
          <p:nvSpPr>
            <p:cNvPr id="5" name="Rectangle 4" descr="Robot">
              <a:extLst>
                <a:ext uri="{FF2B5EF4-FFF2-40B4-BE49-F238E27FC236}">
                  <a16:creationId xmlns:a16="http://schemas.microsoft.com/office/drawing/2014/main" id="{403000B5-3142-24FB-FA4A-4D81D796AC2A}"/>
                </a:ext>
              </a:extLst>
            </p:cNvPr>
            <p:cNvSpPr/>
            <p:nvPr/>
          </p:nvSpPr>
          <p:spPr>
            <a:xfrm>
              <a:off x="311621" y="2515886"/>
              <a:ext cx="1165838" cy="1147258"/>
            </a:xfrm>
            <a:prstGeom prst="rect">
              <a:avLst/>
            </a:prstGeom>
            <a:blipFill>
              <a:blip r:embed="rId17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N" dirty="0"/>
            </a:p>
          </p:txBody>
        </p:sp>
        <p:pic>
          <p:nvPicPr>
            <p:cNvPr id="50" name="Graphic 49" descr="Fork with solid fill">
              <a:extLst>
                <a:ext uri="{FF2B5EF4-FFF2-40B4-BE49-F238E27FC236}">
                  <a16:creationId xmlns:a16="http://schemas.microsoft.com/office/drawing/2014/main" id="{0A1478CF-AAAD-F55F-70FC-4D4F587B6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 rot="11449124">
              <a:off x="-46347" y="3059269"/>
              <a:ext cx="914400" cy="914400"/>
            </a:xfrm>
            <a:prstGeom prst="rect">
              <a:avLst/>
            </a:prstGeom>
          </p:spPr>
        </p:pic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A044D331-0088-5001-CF5B-AA7CC556CB3E}"/>
              </a:ext>
            </a:extLst>
          </p:cNvPr>
          <p:cNvSpPr/>
          <p:nvPr/>
        </p:nvSpPr>
        <p:spPr>
          <a:xfrm rot="8625734">
            <a:off x="12870968" y="-177110"/>
            <a:ext cx="114367" cy="158650"/>
          </a:xfrm>
          <a:prstGeom prst="rect">
            <a:avLst/>
          </a:prstGeom>
          <a:blipFill>
            <a:blip r:embed="rId21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2032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19558 0.0611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79" y="30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66FC6F62-FEC6-45C4-B697-39FDA62A9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653162" y="-776838"/>
            <a:ext cx="762001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pic>
        <p:nvPicPr>
          <p:cNvPr id="5" name="Picture 4" descr="Cropped hand watering the plant">
            <a:extLst>
              <a:ext uri="{FF2B5EF4-FFF2-40B4-BE49-F238E27FC236}">
                <a16:creationId xmlns:a16="http://schemas.microsoft.com/office/drawing/2014/main" id="{8F1AB921-48F9-E21A-A47B-23F9D7F4C4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494" r="6293" b="2"/>
          <a:stretch/>
        </p:blipFill>
        <p:spPr>
          <a:xfrm>
            <a:off x="762000" y="762001"/>
            <a:ext cx="4572000" cy="5334000"/>
          </a:xfrm>
          <a:prstGeom prst="rect">
            <a:avLst/>
          </a:pr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F8D7210F-BCFD-46C1-9A2C-3717368B1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" y="5829359"/>
            <a:ext cx="4333875" cy="1028642"/>
            <a:chOff x="7153921" y="5829359"/>
            <a:chExt cx="5038079" cy="1028642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C96BB9F-FD85-4689-A888-9A5AA0A14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63906" y="5913098"/>
              <a:ext cx="4228094" cy="944903"/>
            </a:xfrm>
            <a:custGeom>
              <a:avLst/>
              <a:gdLst>
                <a:gd name="connsiteX0" fmla="*/ 1673074 w 4228094"/>
                <a:gd name="connsiteY0" fmla="*/ 230 h 1137038"/>
                <a:gd name="connsiteX1" fmla="*/ 3676781 w 4228094"/>
                <a:gd name="connsiteY1" fmla="*/ 298555 h 1137038"/>
                <a:gd name="connsiteX2" fmla="*/ 4025527 w 4228094"/>
                <a:gd name="connsiteY2" fmla="*/ 425010 h 1137038"/>
                <a:gd name="connsiteX3" fmla="*/ 4228094 w 4228094"/>
                <a:gd name="connsiteY3" fmla="*/ 494088 h 1137038"/>
                <a:gd name="connsiteX4" fmla="*/ 4228094 w 4228094"/>
                <a:gd name="connsiteY4" fmla="*/ 1137038 h 1137038"/>
                <a:gd name="connsiteX5" fmla="*/ 0 w 4228094"/>
                <a:gd name="connsiteY5" fmla="*/ 1137038 h 1137038"/>
                <a:gd name="connsiteX6" fmla="*/ 18109 w 4228094"/>
                <a:gd name="connsiteY6" fmla="*/ 1068877 h 1137038"/>
                <a:gd name="connsiteX7" fmla="*/ 362264 w 4228094"/>
                <a:gd name="connsiteY7" fmla="*/ 366637 h 1137038"/>
                <a:gd name="connsiteX8" fmla="*/ 1386499 w 4228094"/>
                <a:gd name="connsiteY8" fmla="*/ 1522 h 1137038"/>
                <a:gd name="connsiteX9" fmla="*/ 1673074 w 4228094"/>
                <a:gd name="connsiteY9" fmla="*/ 230 h 1137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28094" h="1137038">
                  <a:moveTo>
                    <a:pt x="1673074" y="230"/>
                  </a:moveTo>
                  <a:cubicBezTo>
                    <a:pt x="2346512" y="4287"/>
                    <a:pt x="3048424" y="63583"/>
                    <a:pt x="3676781" y="298555"/>
                  </a:cubicBezTo>
                  <a:cubicBezTo>
                    <a:pt x="3793275" y="342114"/>
                    <a:pt x="3909477" y="384216"/>
                    <a:pt x="4025527" y="425010"/>
                  </a:cubicBezTo>
                  <a:lnTo>
                    <a:pt x="4228094" y="494088"/>
                  </a:lnTo>
                  <a:lnTo>
                    <a:pt x="4228094" y="1137038"/>
                  </a:lnTo>
                  <a:lnTo>
                    <a:pt x="0" y="1137038"/>
                  </a:lnTo>
                  <a:lnTo>
                    <a:pt x="18109" y="1068877"/>
                  </a:lnTo>
                  <a:cubicBezTo>
                    <a:pt x="95047" y="799139"/>
                    <a:pt x="194962" y="542008"/>
                    <a:pt x="362264" y="366637"/>
                  </a:cubicBezTo>
                  <a:cubicBezTo>
                    <a:pt x="622229" y="94062"/>
                    <a:pt x="1015836" y="6565"/>
                    <a:pt x="1386499" y="1522"/>
                  </a:cubicBezTo>
                  <a:cubicBezTo>
                    <a:pt x="1481245" y="198"/>
                    <a:pt x="1576869" y="-349"/>
                    <a:pt x="1673074" y="23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50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8545FC7-27EF-4BF9-A88F-35F089DF69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53921" y="5829359"/>
              <a:ext cx="5038078" cy="1028642"/>
            </a:xfrm>
            <a:custGeom>
              <a:avLst/>
              <a:gdLst>
                <a:gd name="connsiteX0" fmla="*/ 1576991 w 5038078"/>
                <a:gd name="connsiteY0" fmla="*/ 210 h 1238015"/>
                <a:gd name="connsiteX1" fmla="*/ 3403320 w 5038078"/>
                <a:gd name="connsiteY1" fmla="*/ 272125 h 1238015"/>
                <a:gd name="connsiteX2" fmla="*/ 4672870 w 5038078"/>
                <a:gd name="connsiteY2" fmla="*/ 693604 h 1238015"/>
                <a:gd name="connsiteX3" fmla="*/ 5038078 w 5038078"/>
                <a:gd name="connsiteY3" fmla="*/ 795929 h 1238015"/>
                <a:gd name="connsiteX4" fmla="*/ 5038078 w 5038078"/>
                <a:gd name="connsiteY4" fmla="*/ 1238015 h 1238015"/>
                <a:gd name="connsiteX5" fmla="*/ 0 w 5038078"/>
                <a:gd name="connsiteY5" fmla="*/ 1238015 h 1238015"/>
                <a:gd name="connsiteX6" fmla="*/ 19230 w 5038078"/>
                <a:gd name="connsiteY6" fmla="*/ 1159819 h 1238015"/>
                <a:gd name="connsiteX7" fmla="*/ 382219 w 5038078"/>
                <a:gd name="connsiteY7" fmla="*/ 334180 h 1238015"/>
                <a:gd name="connsiteX8" fmla="*/ 1315784 w 5038078"/>
                <a:gd name="connsiteY8" fmla="*/ 1388 h 1238015"/>
                <a:gd name="connsiteX9" fmla="*/ 1576991 w 5038078"/>
                <a:gd name="connsiteY9" fmla="*/ 210 h 123801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049689"/>
                <a:gd name="connsiteY0" fmla="*/ 1237805 h 1423588"/>
                <a:gd name="connsiteX1" fmla="*/ 19230 w 5049689"/>
                <a:gd name="connsiteY1" fmla="*/ 1159609 h 1423588"/>
                <a:gd name="connsiteX2" fmla="*/ 382219 w 5049689"/>
                <a:gd name="connsiteY2" fmla="*/ 333970 h 1423588"/>
                <a:gd name="connsiteX3" fmla="*/ 1315784 w 5049689"/>
                <a:gd name="connsiteY3" fmla="*/ 1178 h 1423588"/>
                <a:gd name="connsiteX4" fmla="*/ 1576991 w 5049689"/>
                <a:gd name="connsiteY4" fmla="*/ 0 h 1423588"/>
                <a:gd name="connsiteX5" fmla="*/ 3403320 w 5049689"/>
                <a:gd name="connsiteY5" fmla="*/ 271915 h 1423588"/>
                <a:gd name="connsiteX6" fmla="*/ 4672870 w 5049689"/>
                <a:gd name="connsiteY6" fmla="*/ 693394 h 1423588"/>
                <a:gd name="connsiteX7" fmla="*/ 5038078 w 5049689"/>
                <a:gd name="connsiteY7" fmla="*/ 795719 h 1423588"/>
                <a:gd name="connsiteX8" fmla="*/ 5049689 w 5049689"/>
                <a:gd name="connsiteY8" fmla="*/ 1423588 h 1423588"/>
                <a:gd name="connsiteX0" fmla="*/ 0 w 5038078"/>
                <a:gd name="connsiteY0" fmla="*/ 1237805 h 1237805"/>
                <a:gd name="connsiteX1" fmla="*/ 19230 w 5038078"/>
                <a:gd name="connsiteY1" fmla="*/ 1159609 h 1237805"/>
                <a:gd name="connsiteX2" fmla="*/ 382219 w 5038078"/>
                <a:gd name="connsiteY2" fmla="*/ 333970 h 1237805"/>
                <a:gd name="connsiteX3" fmla="*/ 1315784 w 5038078"/>
                <a:gd name="connsiteY3" fmla="*/ 1178 h 1237805"/>
                <a:gd name="connsiteX4" fmla="*/ 1576991 w 5038078"/>
                <a:gd name="connsiteY4" fmla="*/ 0 h 1237805"/>
                <a:gd name="connsiteX5" fmla="*/ 3403320 w 5038078"/>
                <a:gd name="connsiteY5" fmla="*/ 271915 h 1237805"/>
                <a:gd name="connsiteX6" fmla="*/ 4672870 w 5038078"/>
                <a:gd name="connsiteY6" fmla="*/ 693394 h 1237805"/>
                <a:gd name="connsiteX7" fmla="*/ 5038078 w 5038078"/>
                <a:gd name="connsiteY7" fmla="*/ 795719 h 1237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38078" h="1237805">
                  <a:moveTo>
                    <a:pt x="0" y="1237805"/>
                  </a:moveTo>
                  <a:lnTo>
                    <a:pt x="19230" y="1159609"/>
                  </a:lnTo>
                  <a:cubicBezTo>
                    <a:pt x="96961" y="850027"/>
                    <a:pt x="191605" y="533778"/>
                    <a:pt x="382219" y="333970"/>
                  </a:cubicBezTo>
                  <a:cubicBezTo>
                    <a:pt x="619171" y="85526"/>
                    <a:pt x="977934" y="5774"/>
                    <a:pt x="1315784" y="1178"/>
                  </a:cubicBezTo>
                  <a:lnTo>
                    <a:pt x="1576991" y="0"/>
                  </a:lnTo>
                  <a:cubicBezTo>
                    <a:pt x="2190813" y="3698"/>
                    <a:pt x="2830589" y="57744"/>
                    <a:pt x="3403320" y="271915"/>
                  </a:cubicBezTo>
                  <a:cubicBezTo>
                    <a:pt x="3828046" y="430728"/>
                    <a:pt x="4248519" y="568281"/>
                    <a:pt x="4672870" y="693394"/>
                  </a:cubicBezTo>
                  <a:lnTo>
                    <a:pt x="5038078" y="795719"/>
                  </a:lnTo>
                </a:path>
              </a:pathLst>
            </a:custGeom>
            <a:noFill/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venir Next LT Pro Light"/>
              </a:endParaRPr>
            </a:p>
          </p:txBody>
        </p:sp>
      </p:grpSp>
      <p:sp>
        <p:nvSpPr>
          <p:cNvPr id="56" name="Content Placeholder 2">
            <a:extLst>
              <a:ext uri="{FF2B5EF4-FFF2-40B4-BE49-F238E27FC236}">
                <a16:creationId xmlns:a16="http://schemas.microsoft.com/office/drawing/2014/main" id="{1261D1CE-42A6-DC6E-1B18-0B8FE57A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904999"/>
            <a:ext cx="5334000" cy="3810001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</a:pPr>
            <a:r>
              <a:rPr lang="en-US" sz="2100" dirty="0"/>
              <a:t>Soil ridging is crucial, especially in areas prone to waterlogging, as it ensures good drainage and enhanced nutrient retention.</a:t>
            </a:r>
          </a:p>
          <a:p>
            <a:pPr>
              <a:lnSpc>
                <a:spcPct val="115000"/>
              </a:lnSpc>
            </a:pPr>
            <a:r>
              <a:rPr lang="en-US" sz="2100" dirty="0"/>
              <a:t>A separate, custom-made arrangement is attached behind the robot, responsible for soil ridging.</a:t>
            </a:r>
          </a:p>
          <a:p>
            <a:pPr>
              <a:lnSpc>
                <a:spcPct val="115000"/>
              </a:lnSpc>
            </a:pPr>
            <a:r>
              <a:rPr lang="en-US" sz="2100" dirty="0"/>
              <a:t>The first pass of the robot ends here. The robot then makes a second pass of the farmland, with the tilling arm retracted.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F66CA3-E536-F38C-1472-EB9632025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06196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 dirty="0"/>
              <a:t>      Soil Ridging</a:t>
            </a:r>
            <a:endParaRPr lang="en-IN" sz="3200" dirty="0"/>
          </a:p>
        </p:txBody>
      </p:sp>
      <p:sp>
        <p:nvSpPr>
          <p:cNvPr id="4" name="Rectangle 3" descr="Plant">
            <a:extLst>
              <a:ext uri="{FF2B5EF4-FFF2-40B4-BE49-F238E27FC236}">
                <a16:creationId xmlns:a16="http://schemas.microsoft.com/office/drawing/2014/main" id="{970CAC4A-866E-7FA0-BC88-E12FECC7B42D}"/>
              </a:ext>
            </a:extLst>
          </p:cNvPr>
          <p:cNvSpPr/>
          <p:nvPr/>
        </p:nvSpPr>
        <p:spPr>
          <a:xfrm>
            <a:off x="5811454" y="915965"/>
            <a:ext cx="1046548" cy="923329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FE5D006-F1A6-3352-D074-BA4F69F65AE5}"/>
              </a:ext>
            </a:extLst>
          </p:cNvPr>
          <p:cNvGrpSpPr/>
          <p:nvPr/>
        </p:nvGrpSpPr>
        <p:grpSpPr>
          <a:xfrm rot="3229083">
            <a:off x="7501034" y="6858001"/>
            <a:ext cx="520222" cy="561372"/>
            <a:chOff x="-46347" y="2515886"/>
            <a:chExt cx="1523806" cy="1457783"/>
          </a:xfrm>
        </p:grpSpPr>
        <p:sp>
          <p:nvSpPr>
            <p:cNvPr id="7" name="Rectangle 6" descr="Robot">
              <a:extLst>
                <a:ext uri="{FF2B5EF4-FFF2-40B4-BE49-F238E27FC236}">
                  <a16:creationId xmlns:a16="http://schemas.microsoft.com/office/drawing/2014/main" id="{FC75C714-3847-2B19-E47A-B8BBFAFAE7E9}"/>
                </a:ext>
              </a:extLst>
            </p:cNvPr>
            <p:cNvSpPr/>
            <p:nvPr/>
          </p:nvSpPr>
          <p:spPr>
            <a:xfrm>
              <a:off x="311621" y="2515886"/>
              <a:ext cx="1165838" cy="1147258"/>
            </a:xfrm>
            <a:prstGeom prst="rect">
              <a:avLst/>
            </a:prstGeom>
            <a:blipFill>
              <a:blip r:embed="rId6">
                <a:alphaModFix amt="0"/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N" dirty="0"/>
            </a:p>
          </p:txBody>
        </p:sp>
        <p:pic>
          <p:nvPicPr>
            <p:cNvPr id="8" name="Graphic 7" descr="Fork with solid fill">
              <a:extLst>
                <a:ext uri="{FF2B5EF4-FFF2-40B4-BE49-F238E27FC236}">
                  <a16:creationId xmlns:a16="http://schemas.microsoft.com/office/drawing/2014/main" id="{8B2ECBC9-3636-1470-AFF1-2BE2D53F90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1449124">
              <a:off x="-46347" y="3059269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717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22222E-6 L 0.19557 0.0611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79" y="30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ractor in farmland">
            <a:extLst>
              <a:ext uri="{FF2B5EF4-FFF2-40B4-BE49-F238E27FC236}">
                <a16:creationId xmlns:a16="http://schemas.microsoft.com/office/drawing/2014/main" id="{205BE931-4809-5703-8B9D-417AD87353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795" r="2664" b="376"/>
          <a:stretch/>
        </p:blipFill>
        <p:spPr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EC065-79FA-47FB-AEBD-C617B3082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97" y="292261"/>
            <a:ext cx="2559934" cy="939478"/>
          </a:xfrm>
        </p:spPr>
        <p:txBody>
          <a:bodyPr>
            <a:normAutofit/>
          </a:bodyPr>
          <a:lstStyle/>
          <a:p>
            <a:r>
              <a:rPr lang="en-US" sz="3200" dirty="0"/>
              <a:t>Seed Planter</a:t>
            </a:r>
            <a:endParaRPr lang="en-IN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8C3C3B-EB9F-9425-60F3-DDC3A7439867}"/>
              </a:ext>
            </a:extLst>
          </p:cNvPr>
          <p:cNvSpPr txBox="1"/>
          <p:nvPr/>
        </p:nvSpPr>
        <p:spPr>
          <a:xfrm>
            <a:off x="2333400" y="3572813"/>
            <a:ext cx="395854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is achieved via a seed dispenser system driven by a </a:t>
            </a:r>
            <a:r>
              <a:rPr lang="en-US" sz="2400" i="1" dirty="0"/>
              <a:t>12-volt</a:t>
            </a:r>
            <a:r>
              <a:rPr lang="en-US" sz="2400" dirty="0"/>
              <a:t> motor, controlled remotely via Bluetooth using Arduino Uno and HC-05 BT Module.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7C3547-D03B-F8C2-1944-4CD43794A08B}"/>
              </a:ext>
            </a:extLst>
          </p:cNvPr>
          <p:cNvSpPr txBox="1"/>
          <p:nvPr/>
        </p:nvSpPr>
        <p:spPr>
          <a:xfrm>
            <a:off x="1349820" y="1524000"/>
            <a:ext cx="4942122" cy="1761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en-US" sz="2400" dirty="0"/>
              <a:t>Arguably the most important part of the overall process, the seeds for the crops need to be planted evenly, and with precision.</a:t>
            </a:r>
          </a:p>
        </p:txBody>
      </p:sp>
      <p:pic>
        <p:nvPicPr>
          <p:cNvPr id="8" name="Graphic 7" descr="Sprouting Seed with solid fill">
            <a:extLst>
              <a:ext uri="{FF2B5EF4-FFF2-40B4-BE49-F238E27FC236}">
                <a16:creationId xmlns:a16="http://schemas.microsoft.com/office/drawing/2014/main" id="{D1AB5A79-F5A4-2550-140F-FC69AAA4F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7450" y="1779607"/>
            <a:ext cx="914400" cy="914400"/>
          </a:xfrm>
          <a:prstGeom prst="rect">
            <a:avLst/>
          </a:prstGeom>
        </p:spPr>
      </p:pic>
      <p:pic>
        <p:nvPicPr>
          <p:cNvPr id="10" name="Graphic 9" descr="Bluetooth">
            <a:extLst>
              <a:ext uri="{FF2B5EF4-FFF2-40B4-BE49-F238E27FC236}">
                <a16:creationId xmlns:a16="http://schemas.microsoft.com/office/drawing/2014/main" id="{49AEE792-A5F2-CAA6-8159-8A046E4E48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80085" y="4163994"/>
            <a:ext cx="1090670" cy="1090670"/>
          </a:xfrm>
          <a:prstGeom prst="rect">
            <a:avLst/>
          </a:prstGeom>
        </p:spPr>
      </p:pic>
      <p:sp>
        <p:nvSpPr>
          <p:cNvPr id="12" name="Rectangle 11" descr="Plant">
            <a:extLst>
              <a:ext uri="{FF2B5EF4-FFF2-40B4-BE49-F238E27FC236}">
                <a16:creationId xmlns:a16="http://schemas.microsoft.com/office/drawing/2014/main" id="{1C3FB830-76E4-D9EB-1EEC-5E26D96D8CEF}"/>
              </a:ext>
            </a:extLst>
          </p:cNvPr>
          <p:cNvSpPr/>
          <p:nvPr/>
        </p:nvSpPr>
        <p:spPr>
          <a:xfrm>
            <a:off x="2945197" y="292261"/>
            <a:ext cx="1046548" cy="923329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466636-4504-0C09-0FE5-758D4C23F9B9}"/>
              </a:ext>
            </a:extLst>
          </p:cNvPr>
          <p:cNvSpPr/>
          <p:nvPr/>
        </p:nvSpPr>
        <p:spPr>
          <a:xfrm rot="14620018" flipV="1">
            <a:off x="-1114884" y="5703670"/>
            <a:ext cx="278321" cy="159615"/>
          </a:xfrm>
          <a:prstGeom prst="rect">
            <a:avLst/>
          </a:prstGeom>
          <a:blipFill>
            <a:blip r:embed="rId9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481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ebbleVTI">
  <a:themeElements>
    <a:clrScheme name="AnalogousFromRegularSeedRightStep">
      <a:dk1>
        <a:srgbClr val="000000"/>
      </a:dk1>
      <a:lt1>
        <a:srgbClr val="FFFFFF"/>
      </a:lt1>
      <a:dk2>
        <a:srgbClr val="412B24"/>
      </a:dk2>
      <a:lt2>
        <a:srgbClr val="E2E7E8"/>
      </a:lt2>
      <a:accent1>
        <a:srgbClr val="CA6645"/>
      </a:accent1>
      <a:accent2>
        <a:srgbClr val="B98C34"/>
      </a:accent2>
      <a:accent3>
        <a:srgbClr val="A1AA3A"/>
      </a:accent3>
      <a:accent4>
        <a:srgbClr val="72B232"/>
      </a:accent4>
      <a:accent5>
        <a:srgbClr val="4AB93F"/>
      </a:accent5>
      <a:accent6>
        <a:srgbClr val="34B960"/>
      </a:accent6>
      <a:hlink>
        <a:srgbClr val="388CA8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3479</TotalTime>
  <Words>1026</Words>
  <Application>Microsoft Office PowerPoint</Application>
  <PresentationFormat>Widescreen</PresentationFormat>
  <Paragraphs>75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Aptos</vt:lpstr>
      <vt:lpstr>Arial</vt:lpstr>
      <vt:lpstr>Avenir Next LT Pro</vt:lpstr>
      <vt:lpstr>Avenir Next LT Pro Light</vt:lpstr>
      <vt:lpstr>Sitka Subheading</vt:lpstr>
      <vt:lpstr>Times New Roman</vt:lpstr>
      <vt:lpstr>PebbleVTI</vt:lpstr>
      <vt:lpstr>PowerPoint Presentation</vt:lpstr>
      <vt:lpstr>Sri M. S. Swaminathan Agri-bot</vt:lpstr>
      <vt:lpstr>PowerPoint Presentation</vt:lpstr>
      <vt:lpstr>PowerPoint Presentation</vt:lpstr>
      <vt:lpstr>Overview</vt:lpstr>
      <vt:lpstr>PowerPoint Presentation</vt:lpstr>
      <vt:lpstr>Soil Tilling</vt:lpstr>
      <vt:lpstr>      Soil Ridging</vt:lpstr>
      <vt:lpstr>Seed Planter</vt:lpstr>
      <vt:lpstr>Water &amp; Pesticide Dispenser</vt:lpstr>
      <vt:lpstr>Sensor Suite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Dhruv Kuchhal</dc:creator>
  <cp:lastModifiedBy>Dhruv Kuchhal</cp:lastModifiedBy>
  <cp:revision>14</cp:revision>
  <dcterms:created xsi:type="dcterms:W3CDTF">2024-09-16T07:23:37Z</dcterms:created>
  <dcterms:modified xsi:type="dcterms:W3CDTF">2024-09-18T17:43:11Z</dcterms:modified>
</cp:coreProperties>
</file>

<file path=docProps/thumbnail.jpeg>
</file>